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145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1146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1147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1148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1149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1150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1151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1152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1153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154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155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156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157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158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159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160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161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162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163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1164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1165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1166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1167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1168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1169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1170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1171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1172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1173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1174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1175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1176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1177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1178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1179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1180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1181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1182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1183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1184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1185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1186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1187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1188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1189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1190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1191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1192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1193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1194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1195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1196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1197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1198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1199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1200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1201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1202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1203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1204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1205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1206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1207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1208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1209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1210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1211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1212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1213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1214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1215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1216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1217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1218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1219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1220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1221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1222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1223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1224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1225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1226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1227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1228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1229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1230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1231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1232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1233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1234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1235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1236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1237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1238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1239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1240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1241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1242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1243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244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245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246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247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248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249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250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251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252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253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254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255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256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257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258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259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260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261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262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263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264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265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266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267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268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269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270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271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72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73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274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275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276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277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278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279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280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281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282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283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284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285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286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287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288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289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290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291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292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293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294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295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296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297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298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299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300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301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302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303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304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305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306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307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308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309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310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311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312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313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314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315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316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317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318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319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320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321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322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323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324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325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326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327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328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329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330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331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332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333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334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335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336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337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338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339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340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341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342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343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1344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1345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1346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1347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1348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1349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1350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1351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1352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1353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1354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1355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1356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1357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1358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1359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1360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1361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1362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1363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1364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1365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1366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1367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1368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1369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1370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1371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1372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1373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1374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1375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1376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1377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1378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1379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1380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1381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1382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1383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1384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1385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1386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1387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1388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1389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1390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1391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1392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1393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1394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1395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1396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1397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1398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1399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1400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1401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1402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1403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1404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1405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1406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1407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1408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1409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1410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1411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1412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1413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1414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1415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1416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1417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1418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1419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1420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1421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1422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1423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1424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1425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1426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1427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1428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</p:sldIdLst>
  <p:notesMasterIdLst>
    <p:notesMasterId r:id="rId28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855e1d4b-2491-ab06-925b-fec764d0bab6}">
          <p14:sldIdLst>
            <p14:sldId id="257"/>
            <p14:sldId id="258"/>
          </p14:sldIdLst>
        </p14:section>
        <p14:section name="院内专科梯队表格" id="{f582e06d-2cf1-db0a-e982-0d9fe5c4c4aa}">
          <p14:sldIdLst/>
        </p14:section>
        <p14:section name="院内各科维度轮比雷达图" id="{61d7c7ed-6232-f6a5-4631-2b3d4b9274e7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</p14:sldIdLst>
        </p14:section>
        <p14:section name="院内单科多维度评分雷达图" id="{ff42a9b4-c156-122a-de5d-97f495f14be2}">
          <p14:sldIdLst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</p14:sldIdLst>
        </p14:section>
        <p14:section name="院内各科维度轮比散点图" id="{b75893a5-cdf4-18f7-2011-109745453839}">
          <p14:sldIdLst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notesMaster" Target="notesMasters/notesMaster1.xml"/><Relationship Id="rId288" Type="http://schemas.openxmlformats.org/officeDocument/2006/relationships/presProps" Target="presProps.xml"/><Relationship Id="rId289" Type="http://schemas.openxmlformats.org/officeDocument/2006/relationships/viewProps" Target="viewProps.xml"/><Relationship Id="rId290" Type="http://schemas.openxmlformats.org/officeDocument/2006/relationships/theme" Target="theme/theme1.xml"/><Relationship Id="rId291" Type="http://schemas.openxmlformats.org/officeDocument/2006/relationships/tableStyles" Target="tableStyles.xml"/></Relationships>
</file>

<file path=ppt/charts/_rels/chart1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5.xlsx"/></Relationships>
</file>

<file path=ppt/charts/_rels/chart1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6.xlsx"/></Relationships>
</file>

<file path=ppt/charts/_rels/chart1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7.xlsx"/></Relationships>
</file>

<file path=ppt/charts/_rels/chart1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8.xlsx"/></Relationships>
</file>

<file path=ppt/charts/_rels/chart1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9.xlsx"/></Relationships>
</file>

<file path=ppt/charts/_rels/chart1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0.xlsx"/></Relationships>
</file>

<file path=ppt/charts/_rels/chart1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1.xlsx"/></Relationships>
</file>

<file path=ppt/charts/_rels/chart1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2.xlsx"/></Relationships>
</file>

<file path=ppt/charts/_rels/chart1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3.xlsx"/></Relationships>
</file>

<file path=ppt/charts/_rels/chart1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4.xlsx"/></Relationships>
</file>

<file path=ppt/charts/_rels/chart1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5.xlsx"/></Relationships>
</file>

<file path=ppt/charts/_rels/chart1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6.xlsx"/></Relationships>
</file>

<file path=ppt/charts/_rels/chart1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7.xlsx"/></Relationships>
</file>

<file path=ppt/charts/_rels/chart1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8.xlsx"/></Relationships>
</file>

<file path=ppt/charts/_rels/chart1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9.xlsx"/></Relationships>
</file>

<file path=ppt/charts/_rels/chart1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0.xlsx"/></Relationships>
</file>

<file path=ppt/charts/_rels/chart1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1.xlsx"/></Relationships>
</file>

<file path=ppt/charts/_rels/chart1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2.xlsx"/></Relationships>
</file>

<file path=ppt/charts/_rels/chart1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3.xlsx"/></Relationships>
</file>

<file path=ppt/charts/_rels/chart1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4.xlsx"/></Relationships>
</file>

<file path=ppt/charts/_rels/chart1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5.xlsx"/></Relationships>
</file>

<file path=ppt/charts/_rels/chart1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6.xlsx"/></Relationships>
</file>

<file path=ppt/charts/_rels/chart1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7.xlsx"/></Relationships>
</file>

<file path=ppt/charts/_rels/chart1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8.xlsx"/></Relationships>
</file>

<file path=ppt/charts/_rels/chart1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9.xlsx"/></Relationships>
</file>

<file path=ppt/charts/_rels/chart1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0.xlsx"/></Relationships>
</file>

<file path=ppt/charts/_rels/chart1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1.xlsx"/></Relationships>
</file>

<file path=ppt/charts/_rels/chart1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2.xlsx"/></Relationships>
</file>

<file path=ppt/charts/_rels/chart1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3.xlsx"/></Relationships>
</file>

<file path=ppt/charts/_rels/chart1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4.xlsx"/></Relationships>
</file>

<file path=ppt/charts/_rels/chart1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5.xlsx"/></Relationships>
</file>

<file path=ppt/charts/_rels/chart1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6.xlsx"/></Relationships>
</file>

<file path=ppt/charts/_rels/chart1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7.xlsx"/></Relationships>
</file>

<file path=ppt/charts/_rels/chart1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8.xlsx"/></Relationships>
</file>

<file path=ppt/charts/_rels/chart1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9.xlsx"/></Relationships>
</file>

<file path=ppt/charts/_rels/chart1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0.xlsx"/></Relationships>
</file>

<file path=ppt/charts/_rels/chart1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1.xlsx"/></Relationships>
</file>

<file path=ppt/charts/_rels/chart1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2.xlsx"/></Relationships>
</file>

<file path=ppt/charts/_rels/chart1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3.xlsx"/></Relationships>
</file>

<file path=ppt/charts/_rels/chart1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4.xlsx"/></Relationships>
</file>

<file path=ppt/charts/_rels/chart1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5.xlsx"/></Relationships>
</file>

<file path=ppt/charts/_rels/chart1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6.xlsx"/></Relationships>
</file>

<file path=ppt/charts/_rels/chart1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7.xlsx"/></Relationships>
</file>

<file path=ppt/charts/_rels/chart1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8.xlsx"/></Relationships>
</file>

<file path=ppt/charts/_rels/chart1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9.xlsx"/></Relationships>
</file>

<file path=ppt/charts/_rels/chart1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0.xlsx"/></Relationships>
</file>

<file path=ppt/charts/_rels/chart1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1.xlsx"/></Relationships>
</file>

<file path=ppt/charts/_rels/chart1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2.xlsx"/></Relationships>
</file>

<file path=ppt/charts/_rels/chart1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3.xlsx"/></Relationships>
</file>

<file path=ppt/charts/_rels/chart1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4.xlsx"/></Relationships>
</file>

<file path=ppt/charts/_rels/chart1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5.xlsx"/></Relationships>
</file>

<file path=ppt/charts/_rels/chart1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6.xlsx"/></Relationships>
</file>

<file path=ppt/charts/_rels/chart1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7.xlsx"/></Relationships>
</file>

<file path=ppt/charts/_rels/chart1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8.xlsx"/></Relationships>
</file>

<file path=ppt/charts/_rels/chart1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9.xlsx"/></Relationships>
</file>

<file path=ppt/charts/_rels/chart1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0.xlsx"/></Relationships>
</file>

<file path=ppt/charts/_rels/chart1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1.xlsx"/></Relationships>
</file>

<file path=ppt/charts/_rels/chart1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2.xlsx"/></Relationships>
</file>

<file path=ppt/charts/_rels/chart1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3.xlsx"/></Relationships>
</file>

<file path=ppt/charts/_rels/chart1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4.xlsx"/></Relationships>
</file>

<file path=ppt/charts/_rels/chart1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5.xlsx"/></Relationships>
</file>

<file path=ppt/charts/_rels/chart1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6.xlsx"/></Relationships>
</file>

<file path=ppt/charts/_rels/chart1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7.xlsx"/></Relationships>
</file>

<file path=ppt/charts/_rels/chart1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8.xlsx"/></Relationships>
</file>

<file path=ppt/charts/_rels/chart1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9.xlsx"/></Relationships>
</file>

<file path=ppt/charts/_rels/chart1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0.xlsx"/></Relationships>
</file>

<file path=ppt/charts/_rels/chart1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1.xlsx"/></Relationships>
</file>

<file path=ppt/charts/_rels/chart1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2.xlsx"/></Relationships>
</file>

<file path=ppt/charts/_rels/chart1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3.xlsx"/></Relationships>
</file>

<file path=ppt/charts/_rels/chart1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4.xlsx"/></Relationships>
</file>

<file path=ppt/charts/_rels/chart1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5.xlsx"/></Relationships>
</file>

<file path=ppt/charts/_rels/chart1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6.xlsx"/></Relationships>
</file>

<file path=ppt/charts/_rels/chart1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7.xlsx"/></Relationships>
</file>

<file path=ppt/charts/_rels/chart1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8.xlsx"/></Relationships>
</file>

<file path=ppt/charts/_rels/chart1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9.xlsx"/></Relationships>
</file>

<file path=ppt/charts/_rels/chart1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0.xlsx"/></Relationships>
</file>

<file path=ppt/charts/_rels/chart1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1.xlsx"/></Relationships>
</file>

<file path=ppt/charts/_rels/chart1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2.xlsx"/></Relationships>
</file>

<file path=ppt/charts/_rels/chart1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3.xlsx"/></Relationships>
</file>

<file path=ppt/charts/_rels/chart1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4.xlsx"/></Relationships>
</file>

<file path=ppt/charts/_rels/chart1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5.xlsx"/></Relationships>
</file>

<file path=ppt/charts/_rels/chart1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6.xlsx"/></Relationships>
</file>

<file path=ppt/charts/_rels/chart1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7.xlsx"/></Relationships>
</file>

<file path=ppt/charts/_rels/chart1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8.xlsx"/></Relationships>
</file>

<file path=ppt/charts/_rels/chart1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9.xlsx"/></Relationships>
</file>

<file path=ppt/charts/_rels/chart1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0.xlsx"/></Relationships>
</file>

<file path=ppt/charts/_rels/chart1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1.xlsx"/></Relationships>
</file>

<file path=ppt/charts/_rels/chart1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2.xlsx"/></Relationships>
</file>

<file path=ppt/charts/_rels/chart1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3.xlsx"/></Relationships>
</file>

<file path=ppt/charts/_rels/chart1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4.xlsx"/></Relationships>
</file>

<file path=ppt/charts/_rels/chart1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5.xlsx"/></Relationships>
</file>

<file path=ppt/charts/_rels/chart1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6.xlsx"/></Relationships>
</file>

<file path=ppt/charts/_rels/chart1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7.xlsx"/></Relationships>
</file>

<file path=ppt/charts/_rels/chart1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8.xlsx"/></Relationships>
</file>

<file path=ppt/charts/_rels/chart1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9.xlsx"/></Relationships>
</file>

<file path=ppt/charts/_rels/chart1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0.xlsx"/></Relationships>
</file>

<file path=ppt/charts/_rels/chart1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1.xlsx"/></Relationships>
</file>

<file path=ppt/charts/_rels/chart1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2.xlsx"/></Relationships>
</file>

<file path=ppt/charts/_rels/chart1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3.xlsx"/></Relationships>
</file>

<file path=ppt/charts/_rels/chart1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4.xlsx"/></Relationships>
</file>

<file path=ppt/charts/_rels/chart1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5.xlsx"/></Relationships>
</file>

<file path=ppt/charts/_rels/chart1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6.xlsx"/></Relationships>
</file>

<file path=ppt/charts/_rels/chart1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7.xlsx"/></Relationships>
</file>

<file path=ppt/charts/_rels/chart1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8.xlsx"/></Relationships>
</file>

<file path=ppt/charts/_rels/chart1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9.xlsx"/></Relationships>
</file>

<file path=ppt/charts/_rels/chart1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0.xlsx"/></Relationships>
</file>

<file path=ppt/charts/_rels/chart1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1.xlsx"/></Relationships>
</file>

<file path=ppt/charts/_rels/chart1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2.xlsx"/></Relationships>
</file>

<file path=ppt/charts/_rels/chart1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3.xlsx"/></Relationships>
</file>

<file path=ppt/charts/_rels/chart1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4.xlsx"/></Relationships>
</file>

<file path=ppt/charts/_rels/chart1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5.xlsx"/></Relationships>
</file>

<file path=ppt/charts/_rels/chart1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6.xlsx"/></Relationships>
</file>

<file path=ppt/charts/_rels/chart1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7.xlsx"/></Relationships>
</file>

<file path=ppt/charts/_rels/chart1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8.xlsx"/></Relationships>
</file>

<file path=ppt/charts/_rels/chart1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9.xlsx"/></Relationships>
</file>

<file path=ppt/charts/_rels/chart1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0.xlsx"/></Relationships>
</file>

<file path=ppt/charts/_rels/chart1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1.xlsx"/></Relationships>
</file>

<file path=ppt/charts/_rels/chart1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2.xlsx"/></Relationships>
</file>

<file path=ppt/charts/_rels/chart1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3.xlsx"/></Relationships>
</file>

<file path=ppt/charts/_rels/chart1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4.xlsx"/></Relationships>
</file>

<file path=ppt/charts/_rels/chart1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5.xlsx"/></Relationships>
</file>

<file path=ppt/charts/_rels/chart1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6.xlsx"/></Relationships>
</file>

<file path=ppt/charts/_rels/chart1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7.xlsx"/></Relationships>
</file>

<file path=ppt/charts/_rels/chart1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8.xlsx"/></Relationships>
</file>

<file path=ppt/charts/_rels/chart1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9.xlsx"/></Relationships>
</file>

<file path=ppt/charts/_rels/chart1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0.xlsx"/></Relationships>
</file>

<file path=ppt/charts/_rels/chart1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1.xlsx"/></Relationships>
</file>

<file path=ppt/charts/_rels/chart1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2.xlsx"/></Relationships>
</file>

<file path=ppt/charts/_rels/chart1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3.xlsx"/></Relationships>
</file>

<file path=ppt/charts/_rels/chart1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4.xlsx"/></Relationships>
</file>

<file path=ppt/charts/_rels/chart1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5.xlsx"/></Relationships>
</file>

<file path=ppt/charts/_rels/chart1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6.xlsx"/></Relationships>
</file>

<file path=ppt/charts/_rels/chart1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7.xlsx"/></Relationships>
</file>

<file path=ppt/charts/_rels/chart1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8.xlsx"/></Relationships>
</file>

<file path=ppt/charts/_rels/chart1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9.xlsx"/></Relationships>
</file>

<file path=ppt/charts/_rels/chart1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0.xlsx"/></Relationships>
</file>

<file path=ppt/charts/_rels/chart1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1.xlsx"/></Relationships>
</file>

<file path=ppt/charts/_rels/chart1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2.xlsx"/></Relationships>
</file>

<file path=ppt/charts/_rels/chart1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3.xlsx"/></Relationships>
</file>

<file path=ppt/charts/_rels/chart1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4.xlsx"/></Relationships>
</file>

<file path=ppt/charts/_rels/chart12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5.xlsx"/></Relationships>
</file>

<file path=ppt/charts/_rels/chart12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6.xlsx"/></Relationships>
</file>

<file path=ppt/charts/_rels/chart12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7.xlsx"/></Relationships>
</file>

<file path=ppt/charts/_rels/chart12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8.xlsx"/></Relationships>
</file>

<file path=ppt/charts/_rels/chart12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9.xlsx"/></Relationships>
</file>

<file path=ppt/charts/_rels/chart12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0.xlsx"/></Relationships>
</file>

<file path=ppt/charts/_rels/chart12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1.xlsx"/></Relationships>
</file>

<file path=ppt/charts/_rels/chart12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2.xlsx"/></Relationships>
</file>

<file path=ppt/charts/_rels/chart12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3.xlsx"/></Relationships>
</file>

<file path=ppt/charts/_rels/chart12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4.xlsx"/></Relationships>
</file>

<file path=ppt/charts/_rels/chart12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5.xlsx"/></Relationships>
</file>

<file path=ppt/charts/_rels/chart12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6.xlsx"/></Relationships>
</file>

<file path=ppt/charts/_rels/chart12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7.xlsx"/></Relationships>
</file>

<file path=ppt/charts/_rels/chart12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8.xlsx"/></Relationships>
</file>

<file path=ppt/charts/_rels/chart12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9.xlsx"/></Relationships>
</file>

<file path=ppt/charts/_rels/chart13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0.xlsx"/></Relationships>
</file>

<file path=ppt/charts/_rels/chart13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1.xlsx"/></Relationships>
</file>

<file path=ppt/charts/_rels/chart13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2.xlsx"/></Relationships>
</file>

<file path=ppt/charts/_rels/chart13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3.xlsx"/></Relationships>
</file>

<file path=ppt/charts/_rels/chart13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4.xlsx"/></Relationships>
</file>

<file path=ppt/charts/_rels/chart13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5.xlsx"/></Relationships>
</file>

<file path=ppt/charts/_rels/chart13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6.xlsx"/></Relationships>
</file>

<file path=ppt/charts/_rels/chart13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7.xlsx"/></Relationships>
</file>

<file path=ppt/charts/_rels/chart13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8.xlsx"/></Relationships>
</file>

<file path=ppt/charts/_rels/chart13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9.xlsx"/></Relationships>
</file>

<file path=ppt/charts/_rels/chart13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0.xlsx"/></Relationships>
</file>

<file path=ppt/charts/_rels/chart13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1.xlsx"/></Relationships>
</file>

<file path=ppt/charts/_rels/chart13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2.xlsx"/></Relationships>
</file>

<file path=ppt/charts/_rels/chart13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3.xlsx"/></Relationships>
</file>

<file path=ppt/charts/_rels/chart13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4.xlsx"/></Relationships>
</file>

<file path=ppt/charts/_rels/chart13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5.xlsx"/></Relationships>
</file>

<file path=ppt/charts/_rels/chart13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6.xlsx"/></Relationships>
</file>

<file path=ppt/charts/_rels/chart13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7.xlsx"/></Relationships>
</file>

<file path=ppt/charts/_rels/chart13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8.xlsx"/></Relationships>
</file>

<file path=ppt/charts/_rels/chart13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9.xlsx"/></Relationships>
</file>

<file path=ppt/charts/_rels/chart13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0.xlsx"/></Relationships>
</file>

<file path=ppt/charts/_rels/chart13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1.xlsx"/></Relationships>
</file>

<file path=ppt/charts/_rels/chart13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2.xlsx"/></Relationships>
</file>

<file path=ppt/charts/_rels/chart13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3.xlsx"/></Relationships>
</file>

<file path=ppt/charts/_rels/chart13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4.xlsx"/></Relationships>
</file>

<file path=ppt/charts/_rels/chart13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5.xlsx"/></Relationships>
</file>

<file path=ppt/charts/_rels/chart13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6.xlsx"/></Relationships>
</file>

<file path=ppt/charts/_rels/chart13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7.xlsx"/></Relationships>
</file>

<file path=ppt/charts/_rels/chart13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8.xlsx"/></Relationships>
</file>

<file path=ppt/charts/_rels/chart13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9.xlsx"/></Relationships>
</file>

<file path=ppt/charts/_rels/chart13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0.xlsx"/></Relationships>
</file>

<file path=ppt/charts/_rels/chart13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1.xlsx"/></Relationships>
</file>

<file path=ppt/charts/_rels/chart13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2.xlsx"/></Relationships>
</file>

<file path=ppt/charts/_rels/chart13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3.xlsx"/></Relationships>
</file>

<file path=ppt/charts/_rels/chart13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4.xlsx"/></Relationships>
</file>

<file path=ppt/charts/_rels/chart13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5.xlsx"/></Relationships>
</file>

<file path=ppt/charts/_rels/chart13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6.xlsx"/></Relationships>
</file>

<file path=ppt/charts/_rels/chart13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7.xlsx"/></Relationships>
</file>

<file path=ppt/charts/_rels/chart13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8.xlsx"/></Relationships>
</file>

<file path=ppt/charts/_rels/chart13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9.xlsx"/></Relationships>
</file>

<file path=ppt/charts/_rels/chart13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0.xlsx"/></Relationships>
</file>

<file path=ppt/charts/_rels/chart13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1.xlsx"/></Relationships>
</file>

<file path=ppt/charts/_rels/chart13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2.xlsx"/></Relationships>
</file>

<file path=ppt/charts/_rels/chart13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3.xlsx"/></Relationships>
</file>

<file path=ppt/charts/_rels/chart13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4.xlsx"/></Relationships>
</file>

<file path=ppt/charts/_rels/chart13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5.xlsx"/></Relationships>
</file>

<file path=ppt/charts/_rels/chart13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6.xlsx"/></Relationships>
</file>

<file path=ppt/charts/_rels/chart13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7.xlsx"/></Relationships>
</file>

<file path=ppt/charts/_rels/chart13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8.xlsx"/></Relationships>
</file>

<file path=ppt/charts/_rels/chart13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9.xlsx"/></Relationships>
</file>

<file path=ppt/charts/_rels/chart13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0.xlsx"/></Relationships>
</file>

<file path=ppt/charts/_rels/chart13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1.xlsx"/></Relationships>
</file>

<file path=ppt/charts/_rels/chart13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2.xlsx"/></Relationships>
</file>

<file path=ppt/charts/_rels/chart13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3.xlsx"/></Relationships>
</file>

<file path=ppt/charts/_rels/chart13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4.xlsx"/></Relationships>
</file>

<file path=ppt/charts/_rels/chart13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5.xlsx"/></Relationships>
</file>

<file path=ppt/charts/_rels/chart13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6.xlsx"/></Relationships>
</file>

<file path=ppt/charts/_rels/chart13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7.xlsx"/></Relationships>
</file>

<file path=ppt/charts/_rels/chart13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8.xlsx"/></Relationships>
</file>

<file path=ppt/charts/_rels/chart13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9.xlsx"/></Relationships>
</file>

<file path=ppt/charts/_rels/chart13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0.xlsx"/></Relationships>
</file>

<file path=ppt/charts/_rels/chart13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1.xlsx"/></Relationships>
</file>

<file path=ppt/charts/_rels/chart13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2.xlsx"/></Relationships>
</file>

<file path=ppt/charts/_rels/chart13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3.xlsx"/></Relationships>
</file>

<file path=ppt/charts/_rels/chart13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4.xlsx"/></Relationships>
</file>

<file path=ppt/charts/_rels/chart13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5.xlsx"/></Relationships>
</file>

<file path=ppt/charts/_rels/chart13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6.xlsx"/></Relationships>
</file>

<file path=ppt/charts/_rels/chart13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7.xlsx"/></Relationships>
</file>

<file path=ppt/charts/_rels/chart13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8.xlsx"/></Relationships>
</file>

<file path=ppt/charts/_rels/chart13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9.xlsx"/></Relationships>
</file>

<file path=ppt/charts/_rels/chart13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0.xlsx"/></Relationships>
</file>

<file path=ppt/charts/_rels/chart13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1.xlsx"/></Relationships>
</file>

<file path=ppt/charts/_rels/chart13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2.xlsx"/></Relationships>
</file>

<file path=ppt/charts/_rels/chart13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3.xlsx"/></Relationships>
</file>

<file path=ppt/charts/_rels/chart13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4.xlsx"/></Relationships>
</file>

<file path=ppt/charts/_rels/chart13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5.xlsx"/></Relationships>
</file>

<file path=ppt/charts/_rels/chart13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6.xlsx"/></Relationships>
</file>

<file path=ppt/charts/_rels/chart13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7.xlsx"/></Relationships>
</file>

<file path=ppt/charts/_rels/chart13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8.xlsx"/></Relationships>
</file>

<file path=ppt/charts/_rels/chart13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9.xlsx"/></Relationships>
</file>

<file path=ppt/charts/_rels/chart13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0.xlsx"/></Relationships>
</file>

<file path=ppt/charts/_rels/chart13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1.xlsx"/></Relationships>
</file>

<file path=ppt/charts/_rels/chart13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2.xlsx"/></Relationships>
</file>

<file path=ppt/charts/_rels/chart13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3.xlsx"/></Relationships>
</file>

<file path=ppt/charts/_rels/chart13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4.xlsx"/></Relationships>
</file>

<file path=ppt/charts/_rels/chart13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5.xlsx"/></Relationships>
</file>

<file path=ppt/charts/_rels/chart13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6.xlsx"/></Relationships>
</file>

<file path=ppt/charts/_rels/chart13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7.xlsx"/></Relationships>
</file>

<file path=ppt/charts/_rels/chart13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8.xlsx"/></Relationships>
</file>

<file path=ppt/charts/_rels/chart13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9.xlsx"/></Relationships>
</file>

<file path=ppt/charts/_rels/chart13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0.xlsx"/></Relationships>
</file>

<file path=ppt/charts/_rels/chart13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1.xlsx"/></Relationships>
</file>

<file path=ppt/charts/_rels/chart13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2.xlsx"/></Relationships>
</file>

<file path=ppt/charts/_rels/chart13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3.xlsx"/></Relationships>
</file>

<file path=ppt/charts/_rels/chart13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4.xlsx"/></Relationships>
</file>

<file path=ppt/charts/_rels/chart13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5.xlsx"/></Relationships>
</file>

<file path=ppt/charts/_rels/chart13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6.xlsx"/></Relationships>
</file>

<file path=ppt/charts/_rels/chart13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7.xlsx"/></Relationships>
</file>

<file path=ppt/charts/_rels/chart13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8.xlsx"/></Relationships>
</file>

<file path=ppt/charts/_rels/chart13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9.xlsx"/></Relationships>
</file>

<file path=ppt/charts/_rels/chart14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0.xlsx"/></Relationships>
</file>

<file path=ppt/charts/_rels/chart14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1.xlsx"/></Relationships>
</file>

<file path=ppt/charts/_rels/chart14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2.xlsx"/></Relationships>
</file>

<file path=ppt/charts/_rels/chart14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3.xlsx"/></Relationships>
</file>

<file path=ppt/charts/_rels/chart14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4.xlsx"/></Relationships>
</file>

<file path=ppt/charts/_rels/chart14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5.xlsx"/></Relationships>
</file>

<file path=ppt/charts/_rels/chart14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6.xlsx"/></Relationships>
</file>

<file path=ppt/charts/_rels/chart14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7.xlsx"/></Relationships>
</file>

<file path=ppt/charts/_rels/chart14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8.xlsx"/></Relationships>
</file>

<file path=ppt/charts/_rels/chart14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9.xlsx"/></Relationships>
</file>

<file path=ppt/charts/_rels/chart14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0.xlsx"/></Relationships>
</file>

<file path=ppt/charts/_rels/chart14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1.xlsx"/></Relationships>
</file>

<file path=ppt/charts/_rels/chart14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2.xlsx"/></Relationships>
</file>

<file path=ppt/charts/_rels/chart14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3.xlsx"/></Relationships>
</file>

<file path=ppt/charts/_rels/chart14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4.xlsx"/></Relationships>
</file>

<file path=ppt/charts/_rels/chart14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5.xlsx"/></Relationships>
</file>

<file path=ppt/charts/_rels/chart14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6.xlsx"/></Relationships>
</file>

<file path=ppt/charts/_rels/chart14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7.xlsx"/></Relationships>
</file>

<file path=ppt/charts/_rels/chart14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8.xlsx"/></Relationships>
</file>

<file path=ppt/charts/_rels/chart14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9.xlsx"/></Relationships>
</file>

<file path=ppt/charts/_rels/chart14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0.xlsx"/></Relationships>
</file>

<file path=ppt/charts/_rels/chart14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1.xlsx"/></Relationships>
</file>

<file path=ppt/charts/_rels/chart14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2.xlsx"/></Relationships>
</file>

<file path=ppt/charts/_rels/chart14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3.xlsx"/></Relationships>
</file>

<file path=ppt/charts/_rels/chart14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4.xlsx"/></Relationships>
</file>

<file path=ppt/charts/_rels/chart14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5.xlsx"/></Relationships>
</file>

<file path=ppt/charts/_rels/chart14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6.xlsx"/></Relationships>
</file>

<file path=ppt/charts/_rels/chart14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7.xlsx"/></Relationships>
</file>

<file path=ppt/charts/_rels/chart14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8.xlsx"/></Relationships>
</file>

<file path=ppt/charts/chart1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117-6b43-b8f5-e975dfff7de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117-6b43-b8f5-e975dfff7de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117-6b43-b8f5-e975dfff7de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117-6b43-b8f5-e975dfff7de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117-6b43-b8f5-e975dfff7de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117-6b43-b8f5-e975dfff7de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117-6b43-b8f5-e975dfff7de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117-6b43-b8f5-e975dfff7de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117-6b43-b8f5-e975dfff7de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117-6b43-b8f5-e975dfff7de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117-6b43-b8f5-e975dfff7de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117-6b43-b8f5-e975dfff7de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117-6b43-b8f5-e975dfff7de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117-6b43-b8f5-e975dfff7de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117-6b43-b8f5-e975dfff7de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117-6b43-b8f5-e975dfff7de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117-6b43-b8f5-e975dfff7de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117-6b43-b8f5-e975dfff7de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117-6b43-b8f5-e975dfff7de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117-6b43-b8f5-e975dfff7de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12.598376698287327</c:v>
                </c:pt>
                <c:pt idx="1">
                  <c:v>10.612109251476445</c:v>
                </c:pt>
                <c:pt idx="2">
                  <c:v>14.90474085098761</c:v>
                </c:pt>
                <c:pt idx="3">
                  <c:v>23.805026594521404</c:v>
                </c:pt>
                <c:pt idx="4">
                  <c:v>21.019920808641366</c:v>
                </c:pt>
                <c:pt idx="5">
                  <c:v>7.517120988685647</c:v>
                </c:pt>
                <c:pt idx="6">
                  <c:v>4.797346416130038</c:v>
                </c:pt>
                <c:pt idx="7">
                  <c:v>2.6782812084332632</c:v>
                </c:pt>
                <c:pt idx="8">
                  <c:v>7.696245256791694</c:v>
                </c:pt>
                <c:pt idx="9">
                  <c:v>3.8730366153713742</c:v>
                </c:pt>
                <c:pt idx="10">
                  <c:v>6.899772626446893</c:v>
                </c:pt>
                <c:pt idx="11">
                  <c:v>16.522712845615306</c:v>
                </c:pt>
                <c:pt idx="12">
                  <c:v>13.32228801915758</c:v>
                </c:pt>
                <c:pt idx="13">
                  <c:v>15.630145223780975</c:v>
                </c:pt>
                <c:pt idx="14">
                  <c:v>6.327687900308946</c:v>
                </c:pt>
                <c:pt idx="15">
                  <c:v>15.654847560828696</c:v>
                </c:pt>
                <c:pt idx="16">
                  <c:v>13.333730422143647</c:v>
                </c:pt>
                <c:pt idx="17">
                  <c:v>10.53269678563287</c:v>
                </c:pt>
                <c:pt idx="18">
                  <c:v>7.067700362285677</c:v>
                </c:pt>
                <c:pt idx="19">
                  <c:v>11.771390395370382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0.002308315499940615</c:v>
                </c:pt>
                <c:pt idx="2">
                  <c:v>0.002306580550609554</c:v>
                </c:pt>
                <c:pt idx="3">
                  <c:v>0.0022774316693909957</c:v>
                </c:pt>
                <c:pt idx="4">
                  <c:v>0.0022467427841607623</c:v>
                </c:pt>
                <c:pt idx="5">
                  <c:v>0.0022370684875782027</c:v>
                </c:pt>
                <c:pt idx="6">
                  <c:v>0.0022214672966108366</c:v>
                </c:pt>
                <c:pt idx="7">
                  <c:v>0.0022072456502001477</c:v>
                </c:pt>
                <c:pt idx="8">
                  <c:v>0.002201515794140894</c:v>
                </c:pt>
                <c:pt idx="9">
                  <c:v>0.002130383833888197</c:v>
                </c:pt>
                <c:pt idx="10">
                  <c:v>0.002027796138995078</c:v>
                </c:pt>
                <c:pt idx="11">
                  <c:v>0.001981992261304401</c:v>
                </c:pt>
                <c:pt idx="12">
                  <c:v>0.0019608623948335307</c:v>
                </c:pt>
                <c:pt idx="13">
                  <c:v>0.001933085476048501</c:v>
                </c:pt>
                <c:pt idx="14">
                  <c:v>0.0019070704817536219</c:v>
                </c:pt>
                <c:pt idx="15">
                  <c:v>0.0018952946565171085</c:v>
                </c:pt>
                <c:pt idx="16">
                  <c:v>0.001704124632566898</c:v>
                </c:pt>
                <c:pt idx="17">
                  <c:v>0.0016662280134513146</c:v>
                </c:pt>
                <c:pt idx="18">
                  <c:v>0.001660881540149174</c:v>
                </c:pt>
                <c:pt idx="19">
                  <c:v>0.0015478035667541988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d8-c600-4b9b-714bfb98d46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2d8-c600-4b9b-714bfb98d46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d8-c600-4b9b-714bfb98d46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2d8-c600-4b9b-714bfb98d46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2d8-c600-4b9b-714bfb98d46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2d8-c600-4b9b-714bfb98d46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2d8-c600-4b9b-714bfb98d46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2d8-c600-4b9b-714bfb98d46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2d8-c600-4b9b-714bfb98d46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2d8-c600-4b9b-714bfb98d46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2d8-c600-4b9b-714bfb98d46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2d8-c600-4b9b-714bfb98d46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2d8-c600-4b9b-714bfb98d46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2d8-c600-4b9b-714bfb98d46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2d8-c600-4b9b-714bfb98d46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2d8-c600-4b9b-714bfb98d46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2d8-c600-4b9b-714bfb98d46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2d8-c600-4b9b-714bfb98d46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2d8-c600-4b9b-714bfb98d46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2d8-c600-4b9b-714bfb98d46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0.00015610057548613086</c:v>
                </c:pt>
                <c:pt idx="1">
                  <c:v>0.0012942340777845863</c:v>
                </c:pt>
                <c:pt idx="2">
                  <c:v>0.000758850399442869</c:v>
                </c:pt>
                <c:pt idx="3">
                  <c:v>0.0022774316693909957</c:v>
                </c:pt>
                <c:pt idx="4">
                  <c:v>0.0014510254724305282</c:v>
                </c:pt>
                <c:pt idx="5">
                  <c:v>0.0014334520759720455</c:v>
                </c:pt>
                <c:pt idx="6">
                  <c:v>0.0022467427841607623</c:v>
                </c:pt>
                <c:pt idx="7">
                  <c:v>0.0014232333323435898</c:v>
                </c:pt>
                <c:pt idx="8">
                  <c:v>0.0010048905191364606</c:v>
                </c:pt>
                <c:pt idx="9">
                  <c:v>0.0009857245322961684</c:v>
                </c:pt>
                <c:pt idx="10">
                  <c:v>0.00045393295639594084</c:v>
                </c:pt>
                <c:pt idx="11">
                  <c:v>0.00039257769563612354</c:v>
                </c:pt>
                <c:pt idx="12">
                  <c:v>0.0010242048459777385</c:v>
                </c:pt>
                <c:pt idx="13">
                  <c:v>0.0012657615052241078</c:v>
                </c:pt>
                <c:pt idx="14">
                  <c:v>0.000501477674619155</c:v>
                </c:pt>
                <c:pt idx="15">
                  <c:v>0.001981992261304401</c:v>
                </c:pt>
                <c:pt idx="16">
                  <c:v>0.0018952946565171085</c:v>
                </c:pt>
                <c:pt idx="17">
                  <c:v>0.001933085476048501</c:v>
                </c:pt>
                <c:pt idx="18">
                  <c:v>0.0008289749943742164</c:v>
                </c:pt>
                <c:pt idx="19">
                  <c:v>0.0013378508010639901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27.381999281881836</c:v>
                </c:pt>
                <c:pt idx="2">
                  <c:v>24.623396847645335</c:v>
                </c:pt>
                <c:pt idx="3">
                  <c:v>23.805026594521404</c:v>
                </c:pt>
                <c:pt idx="4">
                  <c:v>23.443116007903907</c:v>
                </c:pt>
                <c:pt idx="5">
                  <c:v>23.34818759457745</c:v>
                </c:pt>
                <c:pt idx="6">
                  <c:v>21.019920808641366</c:v>
                </c:pt>
                <c:pt idx="7">
                  <c:v>20.983374152832916</c:v>
                </c:pt>
                <c:pt idx="8">
                  <c:v>20.796266184625356</c:v>
                </c:pt>
                <c:pt idx="9">
                  <c:v>19.544651642516833</c:v>
                </c:pt>
                <c:pt idx="10">
                  <c:v>19.236033111583733</c:v>
                </c:pt>
                <c:pt idx="11">
                  <c:v>19.19772678603496</c:v>
                </c:pt>
                <c:pt idx="12">
                  <c:v>18.774168820709484</c:v>
                </c:pt>
                <c:pt idx="13">
                  <c:v>17.854671052664592</c:v>
                </c:pt>
                <c:pt idx="14">
                  <c:v>16.743620856003602</c:v>
                </c:pt>
                <c:pt idx="15">
                  <c:v>16.522712845615306</c:v>
                </c:pt>
                <c:pt idx="16">
                  <c:v>15.654847560828696</c:v>
                </c:pt>
                <c:pt idx="17">
                  <c:v>15.630145223780975</c:v>
                </c:pt>
                <c:pt idx="18">
                  <c:v>15.58631783690897</c:v>
                </c:pt>
                <c:pt idx="19">
                  <c:v>15.392776449228734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40.27424241058168</c:v>
                </c:pt>
                <c:pt idx="1">
                  <c:v>13.475118371427849</c:v>
                </c:pt>
                <c:pt idx="2">
                  <c:v>24.831798350109658</c:v>
                </c:pt>
                <c:pt idx="3">
                  <c:v>38.34965613311685</c:v>
                </c:pt>
                <c:pt idx="4">
                  <c:v>25.542933943757085</c:v>
                </c:pt>
                <c:pt idx="5">
                  <c:v>13.238552389220851</c:v>
                </c:pt>
                <c:pt idx="6">
                  <c:v>29.65828656214915</c:v>
                </c:pt>
                <c:pt idx="7">
                  <c:v>28.616342377104655</c:v>
                </c:pt>
                <c:pt idx="8">
                  <c:v>29.30118304213134</c:v>
                </c:pt>
                <c:pt idx="9">
                  <c:v>19.468614838891174</c:v>
                </c:pt>
                <c:pt idx="10">
                  <c:v>25.474640740906402</c:v>
                </c:pt>
                <c:pt idx="11">
                  <c:v>17.794192479808874</c:v>
                </c:pt>
                <c:pt idx="12">
                  <c:v>11.74729588371801</c:v>
                </c:pt>
                <c:pt idx="13">
                  <c:v>23.670104060335838</c:v>
                </c:pt>
                <c:pt idx="14">
                  <c:v>16.075518449114075</c:v>
                </c:pt>
                <c:pt idx="15">
                  <c:v>33.20863763426998</c:v>
                </c:pt>
                <c:pt idx="16">
                  <c:v>19.700136705135325</c:v>
                </c:pt>
                <c:pt idx="17">
                  <c:v>34.41180579794376</c:v>
                </c:pt>
                <c:pt idx="18">
                  <c:v>25.072728954783653</c:v>
                </c:pt>
                <c:pt idx="19">
                  <c:v>26.495679696095642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1.1230332190435888</c:v>
                </c:pt>
                <c:pt idx="1">
                  <c:v>1.1062088823590321</c:v>
                </c:pt>
                <c:pt idx="2">
                  <c:v>26.03277206019832</c:v>
                </c:pt>
                <c:pt idx="3">
                  <c:v>1.101538339680465</c:v>
                </c:pt>
                <c:pt idx="4">
                  <c:v>5.706673233401345</c:v>
                </c:pt>
                <c:pt idx="5">
                  <c:v>1.1194222653466512</c:v>
                </c:pt>
                <c:pt idx="6">
                  <c:v>2.254768194126356</c:v>
                </c:pt>
                <c:pt idx="7">
                  <c:v>1.1703198056336037</c:v>
                </c:pt>
                <c:pt idx="8">
                  <c:v>8.93918864058355</c:v>
                </c:pt>
                <c:pt idx="9">
                  <c:v>1.8528386941115114</c:v>
                </c:pt>
                <c:pt idx="10">
                  <c:v>0.6806105124577478</c:v>
                </c:pt>
                <c:pt idx="11">
                  <c:v>1.6467630429589672</c:v>
                </c:pt>
                <c:pt idx="12">
                  <c:v>1.2787280898464504</c:v>
                </c:pt>
                <c:pt idx="13">
                  <c:v>1.9665794693793754</c:v>
                </c:pt>
                <c:pt idx="14">
                  <c:v>15.457652989937348</c:v>
                </c:pt>
                <c:pt idx="15">
                  <c:v>0.733228733327664</c:v>
                </c:pt>
                <c:pt idx="16">
                  <c:v>1.2155536904218744</c:v>
                </c:pt>
                <c:pt idx="17">
                  <c:v>5.470920110331017</c:v>
                </c:pt>
                <c:pt idx="18">
                  <c:v>2.0590772574415057</c:v>
                </c:pt>
                <c:pt idx="19">
                  <c:v>2.2688559710515355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38.4813304460503</c:v>
                </c:pt>
                <c:pt idx="1">
                  <c:v>53.43984048939096</c:v>
                </c:pt>
                <c:pt idx="2">
                  <c:v>57.5005130173569</c:v>
                </c:pt>
                <c:pt idx="3">
                  <c:v>48.55351831250344</c:v>
                </c:pt>
                <c:pt idx="4">
                  <c:v>43.43608852238782</c:v>
                </c:pt>
                <c:pt idx="5">
                  <c:v>40.62487765379848</c:v>
                </c:pt>
                <c:pt idx="6">
                  <c:v>50.94171348380895</c:v>
                </c:pt>
                <c:pt idx="7">
                  <c:v>34.140802447513394</c:v>
                </c:pt>
                <c:pt idx="8">
                  <c:v>51.662744572876285</c:v>
                </c:pt>
                <c:pt idx="9">
                  <c:v>49.35655419122536</c:v>
                </c:pt>
                <c:pt idx="10">
                  <c:v>49.67026721058183</c:v>
                </c:pt>
                <c:pt idx="11">
                  <c:v>63.30223822156812</c:v>
                </c:pt>
                <c:pt idx="12">
                  <c:v>47.6259995142028</c:v>
                </c:pt>
                <c:pt idx="13">
                  <c:v>53.59959479513287</c:v>
                </c:pt>
                <c:pt idx="14">
                  <c:v>33.77255610696034</c:v>
                </c:pt>
                <c:pt idx="15">
                  <c:v>49.87508216478664</c:v>
                </c:pt>
                <c:pt idx="16">
                  <c:v>50.93186253795198</c:v>
                </c:pt>
                <c:pt idx="17">
                  <c:v>42.30256601903069</c:v>
                </c:pt>
                <c:pt idx="18">
                  <c:v>49.3886341761369</c:v>
                </c:pt>
                <c:pt idx="19">
                  <c:v>55.24918385065608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61.123687123795385</c:v>
                </c:pt>
                <c:pt idx="1">
                  <c:v>44.85552380514751</c:v>
                </c:pt>
                <c:pt idx="2">
                  <c:v>51.6235085853677</c:v>
                </c:pt>
                <c:pt idx="3">
                  <c:v>50.971111593137834</c:v>
                </c:pt>
                <c:pt idx="4">
                  <c:v>78.39145071439467</c:v>
                </c:pt>
                <c:pt idx="5">
                  <c:v>14.68905563808493</c:v>
                </c:pt>
                <c:pt idx="6">
                  <c:v>47.79297608612322</c:v>
                </c:pt>
                <c:pt idx="7">
                  <c:v>40.010947798369756</c:v>
                </c:pt>
                <c:pt idx="8">
                  <c:v>33.60194071172652</c:v>
                </c:pt>
                <c:pt idx="9">
                  <c:v>46.295136921343186</c:v>
                </c:pt>
                <c:pt idx="10">
                  <c:v>33.3492934773028</c:v>
                </c:pt>
                <c:pt idx="11">
                  <c:v>56.29593280940472</c:v>
                </c:pt>
                <c:pt idx="12">
                  <c:v>25.301293944661456</c:v>
                </c:pt>
                <c:pt idx="13">
                  <c:v>36.3585238434671</c:v>
                </c:pt>
                <c:pt idx="14">
                  <c:v>49.009932364080605</c:v>
                </c:pt>
                <c:pt idx="15">
                  <c:v>35.72596271397829</c:v>
                </c:pt>
                <c:pt idx="16">
                  <c:v>20.96009607579841</c:v>
                </c:pt>
                <c:pt idx="17">
                  <c:v>39.25587055610967</c:v>
                </c:pt>
                <c:pt idx="18">
                  <c:v>37.27552785611081</c:v>
                </c:pt>
                <c:pt idx="19">
                  <c:v>44.37113418425934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39.62158445104781</c:v>
                </c:pt>
                <c:pt idx="1">
                  <c:v>59.777460118429</c:v>
                </c:pt>
                <c:pt idx="2">
                  <c:v>51.10784269353972</c:v>
                </c:pt>
                <c:pt idx="3">
                  <c:v>33.349320912296335</c:v>
                </c:pt>
                <c:pt idx="4">
                  <c:v>53.33761862892658</c:v>
                </c:pt>
                <c:pt idx="5">
                  <c:v>61.08528503771114</c:v>
                </c:pt>
                <c:pt idx="6">
                  <c:v>37.15732683429178</c:v>
                </c:pt>
                <c:pt idx="7">
                  <c:v>53.067779492723574</c:v>
                </c:pt>
                <c:pt idx="8">
                  <c:v>49.4480891274317</c:v>
                </c:pt>
                <c:pt idx="9">
                  <c:v>60.57439929092304</c:v>
                </c:pt>
                <c:pt idx="10">
                  <c:v>40.41376409107068</c:v>
                </c:pt>
                <c:pt idx="11">
                  <c:v>51.855284755693084</c:v>
                </c:pt>
                <c:pt idx="12">
                  <c:v>46.28130213950984</c:v>
                </c:pt>
                <c:pt idx="13">
                  <c:v>26.844606990516883</c:v>
                </c:pt>
                <c:pt idx="14">
                  <c:v>53.5583514385328</c:v>
                </c:pt>
                <c:pt idx="15">
                  <c:v>48.747482571724454</c:v>
                </c:pt>
                <c:pt idx="16">
                  <c:v>63.12431926445861</c:v>
                </c:pt>
                <c:pt idx="17">
                  <c:v>41.7200004357147</c:v>
                </c:pt>
                <c:pt idx="18">
                  <c:v>54.437733321049784</c:v>
                </c:pt>
                <c:pt idx="19">
                  <c:v>50.34291267475928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43.91111629974618</c:v>
                </c:pt>
                <c:pt idx="1">
                  <c:v>32.33845255394149</c:v>
                </c:pt>
                <c:pt idx="2">
                  <c:v>27.667631838386527</c:v>
                </c:pt>
                <c:pt idx="3">
                  <c:v>35.38436981269748</c:v>
                </c:pt>
                <c:pt idx="4">
                  <c:v>36.43076743684356</c:v>
                </c:pt>
                <c:pt idx="5">
                  <c:v>34.14081405726082</c:v>
                </c:pt>
                <c:pt idx="6">
                  <c:v>34.85235517283965</c:v>
                </c:pt>
                <c:pt idx="7">
                  <c:v>37.92024036502474</c:v>
                </c:pt>
                <c:pt idx="8">
                  <c:v>51.21173427015644</c:v>
                </c:pt>
                <c:pt idx="9">
                  <c:v>21.490865916348394</c:v>
                </c:pt>
                <c:pt idx="10">
                  <c:v>31.452250255476475</c:v>
                </c:pt>
                <c:pt idx="11">
                  <c:v>47.133667079857986</c:v>
                </c:pt>
                <c:pt idx="12">
                  <c:v>33.33416251246662</c:v>
                </c:pt>
                <c:pt idx="13">
                  <c:v>33.334209451449894</c:v>
                </c:pt>
                <c:pt idx="14">
                  <c:v>29.221632587131452</c:v>
                </c:pt>
                <c:pt idx="15">
                  <c:v>43.483067166024476</c:v>
                </c:pt>
                <c:pt idx="16">
                  <c:v>33.756387133014435</c:v>
                </c:pt>
                <c:pt idx="17">
                  <c:v>20.13180785929355</c:v>
                </c:pt>
                <c:pt idx="18">
                  <c:v>42.655264624939726</c:v>
                </c:pt>
                <c:pt idx="19">
                  <c:v>30.23895803409406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51.21019804750656</c:v>
                </c:pt>
                <c:pt idx="1">
                  <c:v>16.156031003697226</c:v>
                </c:pt>
                <c:pt idx="2">
                  <c:v>43.29908311901281</c:v>
                </c:pt>
                <c:pt idx="3">
                  <c:v>43.2317057996317</c:v>
                </c:pt>
                <c:pt idx="4">
                  <c:v>61.81741805034622</c:v>
                </c:pt>
                <c:pt idx="5">
                  <c:v>26.432720062489086</c:v>
                </c:pt>
                <c:pt idx="6">
                  <c:v>31.100209860417042</c:v>
                </c:pt>
                <c:pt idx="7">
                  <c:v>34.430530922771204</c:v>
                </c:pt>
                <c:pt idx="8">
                  <c:v>44.586246752274555</c:v>
                </c:pt>
                <c:pt idx="9">
                  <c:v>68.07022455337196</c:v>
                </c:pt>
                <c:pt idx="10">
                  <c:v>40.76960785515044</c:v>
                </c:pt>
                <c:pt idx="11">
                  <c:v>54.95569726532165</c:v>
                </c:pt>
                <c:pt idx="12">
                  <c:v>73.63951862400046</c:v>
                </c:pt>
                <c:pt idx="13">
                  <c:v>58.02907413285927</c:v>
                </c:pt>
                <c:pt idx="14">
                  <c:v>46.126595622452726</c:v>
                </c:pt>
                <c:pt idx="15">
                  <c:v>57.06502686773973</c:v>
                </c:pt>
                <c:pt idx="16">
                  <c:v>40.94696379415297</c:v>
                </c:pt>
                <c:pt idx="17">
                  <c:v>53.51731236855071</c:v>
                </c:pt>
                <c:pt idx="18">
                  <c:v>52.81548135812606</c:v>
                </c:pt>
                <c:pt idx="19">
                  <c:v>51.84359642440335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56.68469037365319</c:v>
                </c:pt>
                <c:pt idx="1">
                  <c:v>47.65585919421273</c:v>
                </c:pt>
                <c:pt idx="2">
                  <c:v>55.291338356841976</c:v>
                </c:pt>
                <c:pt idx="3">
                  <c:v>59.563598877898336</c:v>
                </c:pt>
                <c:pt idx="4">
                  <c:v>55.82915340741487</c:v>
                </c:pt>
                <c:pt idx="5">
                  <c:v>41.48744088474169</c:v>
                </c:pt>
                <c:pt idx="6">
                  <c:v>46.770373738422954</c:v>
                </c:pt>
                <c:pt idx="7">
                  <c:v>54.085897153557305</c:v>
                </c:pt>
                <c:pt idx="8">
                  <c:v>56.08460744883412</c:v>
                </c:pt>
                <c:pt idx="9">
                  <c:v>57.12445465198611</c:v>
                </c:pt>
                <c:pt idx="10">
                  <c:v>49.8698484920471</c:v>
                </c:pt>
                <c:pt idx="11">
                  <c:v>43.50975517036145</c:v>
                </c:pt>
                <c:pt idx="12">
                  <c:v>60.15846188799981</c:v>
                </c:pt>
                <c:pt idx="13">
                  <c:v>36.6740450961512</c:v>
                </c:pt>
                <c:pt idx="14">
                  <c:v>65.99063473102791</c:v>
                </c:pt>
                <c:pt idx="15">
                  <c:v>56.23994878436128</c:v>
                </c:pt>
                <c:pt idx="16">
                  <c:v>62.510774113774865</c:v>
                </c:pt>
                <c:pt idx="17">
                  <c:v>52.83115757000792</c:v>
                </c:pt>
                <c:pt idx="18">
                  <c:v>61.9030798908942</c:v>
                </c:pt>
                <c:pt idx="19">
                  <c:v>66.66277882900286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54.368348447875995</c:v>
                </c:pt>
                <c:pt idx="1">
                  <c:v>34.03725025539227</c:v>
                </c:pt>
                <c:pt idx="2">
                  <c:v>88.62706083143094</c:v>
                </c:pt>
                <c:pt idx="3">
                  <c:v>66.88000852996451</c:v>
                </c:pt>
                <c:pt idx="4">
                  <c:v>37.34355280998432</c:v>
                </c:pt>
                <c:pt idx="5">
                  <c:v>36.10368682956514</c:v>
                </c:pt>
                <c:pt idx="6">
                  <c:v>51.86389617000225</c:v>
                </c:pt>
                <c:pt idx="7">
                  <c:v>53.34181174847024</c:v>
                </c:pt>
                <c:pt idx="8">
                  <c:v>19.407874766638603</c:v>
                </c:pt>
                <c:pt idx="9">
                  <c:v>20.65006945928553</c:v>
                </c:pt>
                <c:pt idx="10">
                  <c:v>40.85495356854681</c:v>
                </c:pt>
                <c:pt idx="11">
                  <c:v>57.35904603315578</c:v>
                </c:pt>
                <c:pt idx="12">
                  <c:v>66.72569637139414</c:v>
                </c:pt>
                <c:pt idx="13">
                  <c:v>87.93327396862192</c:v>
                </c:pt>
                <c:pt idx="14">
                  <c:v>26.806689833055902</c:v>
                </c:pt>
                <c:pt idx="15">
                  <c:v>48.18053619811675</c:v>
                </c:pt>
                <c:pt idx="16">
                  <c:v>50.28647623991236</c:v>
                </c:pt>
                <c:pt idx="17">
                  <c:v>78.21297559283151</c:v>
                </c:pt>
                <c:pt idx="18">
                  <c:v>80.9762628489503</c:v>
                </c:pt>
                <c:pt idx="19">
                  <c:v>44.35320345987578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妇科</c:v>
                </c:pt>
                <c:pt idx="2">
                  <c:v>老年医学科</c:v>
                </c:pt>
                <c:pt idx="3">
                  <c:v>产科</c:v>
                </c:pt>
                <c:pt idx="4">
                  <c:v>普通外科</c:v>
                </c:pt>
                <c:pt idx="5">
                  <c:v>运动损伤骨科</c:v>
                </c:pt>
                <c:pt idx="6">
                  <c:v>耳鼻喉科</c:v>
                </c:pt>
                <c:pt idx="7">
                  <c:v>肝病科</c:v>
                </c:pt>
                <c:pt idx="8">
                  <c:v>男科</c:v>
                </c:pt>
                <c:pt idx="9">
                  <c:v>肝胆外科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眼科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中医外治中心</c:v>
                </c:pt>
                <c:pt idx="16">
                  <c:v>神经外科</c:v>
                </c:pt>
                <c:pt idx="17">
                  <c:v>美容皮肤科</c:v>
                </c:pt>
                <c:pt idx="18">
                  <c:v>口腔科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4.055252273042965</c:v>
                </c:pt>
                <c:pt idx="1">
                  <c:v>2.015999949865498</c:v>
                </c:pt>
                <c:pt idx="2">
                  <c:v>2.268712013062466</c:v>
                </c:pt>
                <c:pt idx="3">
                  <c:v>7.3337742452812575</c:v>
                </c:pt>
                <c:pt idx="4">
                  <c:v>3.945731240637133</c:v>
                </c:pt>
                <c:pt idx="5">
                  <c:v>2.559956058366361</c:v>
                </c:pt>
                <c:pt idx="6">
                  <c:v>6.396373080196291</c:v>
                </c:pt>
                <c:pt idx="7">
                  <c:v>4.024519901024069</c:v>
                </c:pt>
                <c:pt idx="8">
                  <c:v>4.400852856431609</c:v>
                </c:pt>
                <c:pt idx="9">
                  <c:v>1.5630015107965145</c:v>
                </c:pt>
                <c:pt idx="10">
                  <c:v>7.348445179192039</c:v>
                </c:pt>
                <c:pt idx="11">
                  <c:v>2.8729227260032406</c:v>
                </c:pt>
                <c:pt idx="12">
                  <c:v>1.9140670460258888</c:v>
                </c:pt>
                <c:pt idx="13">
                  <c:v>7.466666105202389</c:v>
                </c:pt>
                <c:pt idx="14">
                  <c:v>8.919893534511536</c:v>
                </c:pt>
                <c:pt idx="15">
                  <c:v>3.702562296531902</c:v>
                </c:pt>
                <c:pt idx="16">
                  <c:v>1.857841528047676</c:v>
                </c:pt>
                <c:pt idx="17">
                  <c:v>8.030998235941613</c:v>
                </c:pt>
                <c:pt idx="18">
                  <c:v>4.330568874795732</c:v>
                </c:pt>
                <c:pt idx="19">
                  <c:v>7.172365448105838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50.45358391498704</c:v>
                </c:pt>
                <c:pt idx="1">
                  <c:v>48.36621023201672</c:v>
                </c:pt>
                <c:pt idx="2">
                  <c:v>47.73057202005678</c:v>
                </c:pt>
                <c:pt idx="3">
                  <c:v>50.84306291643218</c:v>
                </c:pt>
                <c:pt idx="4">
                  <c:v>52.41061834839394</c:v>
                </c:pt>
                <c:pt idx="5">
                  <c:v>43.15015245944306</c:v>
                </c:pt>
                <c:pt idx="6">
                  <c:v>70.09382547852292</c:v>
                </c:pt>
                <c:pt idx="7">
                  <c:v>44.70165847271377</c:v>
                </c:pt>
                <c:pt idx="8">
                  <c:v>49.525368615161064</c:v>
                </c:pt>
                <c:pt idx="9">
                  <c:v>61.0011517259956</c:v>
                </c:pt>
                <c:pt idx="10">
                  <c:v>35.69317016145054</c:v>
                </c:pt>
                <c:pt idx="11">
                  <c:v>35.6560730497546</c:v>
                </c:pt>
                <c:pt idx="12">
                  <c:v>53.85798756607894</c:v>
                </c:pt>
                <c:pt idx="13">
                  <c:v>48.520574410653</c:v>
                </c:pt>
                <c:pt idx="14">
                  <c:v>45.50778022341725</c:v>
                </c:pt>
                <c:pt idx="15">
                  <c:v>54.93336154043597</c:v>
                </c:pt>
                <c:pt idx="16">
                  <c:v>56.21271483709702</c:v>
                </c:pt>
                <c:pt idx="17">
                  <c:v>48.70937923352892</c:v>
                </c:pt>
                <c:pt idx="18">
                  <c:v>46.71379700457821</c:v>
                </c:pt>
                <c:pt idx="19">
                  <c:v>59.358563219059945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1.0083793211637753</c:v>
                </c:pt>
                <c:pt idx="1">
                  <c:v>0.7091202616060098</c:v>
                </c:pt>
                <c:pt idx="2">
                  <c:v>1.6188684642420708</c:v>
                </c:pt>
                <c:pt idx="3">
                  <c:v>2.062183597171868</c:v>
                </c:pt>
                <c:pt idx="4">
                  <c:v>1.0774888330152277</c:v>
                </c:pt>
                <c:pt idx="5">
                  <c:v>1.787236683147801</c:v>
                </c:pt>
                <c:pt idx="6">
                  <c:v>1.1230332190435888</c:v>
                </c:pt>
                <c:pt idx="7">
                  <c:v>0.5653274260694886</c:v>
                </c:pt>
                <c:pt idx="8">
                  <c:v>1.4996065719958536</c:v>
                </c:pt>
                <c:pt idx="9">
                  <c:v>1.101538339680465</c:v>
                </c:pt>
                <c:pt idx="10">
                  <c:v>11.848782666878709</c:v>
                </c:pt>
                <c:pt idx="11">
                  <c:v>1.4883982943627951</c:v>
                </c:pt>
                <c:pt idx="12">
                  <c:v>0.7722341092967134</c:v>
                </c:pt>
                <c:pt idx="13">
                  <c:v>2.4297081270369176</c:v>
                </c:pt>
                <c:pt idx="14">
                  <c:v>1.333841479464882</c:v>
                </c:pt>
                <c:pt idx="15">
                  <c:v>5.470920110331017</c:v>
                </c:pt>
                <c:pt idx="16">
                  <c:v>0.733228733327664</c:v>
                </c:pt>
                <c:pt idx="17">
                  <c:v>6.695237095752467</c:v>
                </c:pt>
                <c:pt idx="18">
                  <c:v>3.199805297924142</c:v>
                </c:pt>
                <c:pt idx="19">
                  <c:v>2.254768194126356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30.636155405540354</c:v>
                </c:pt>
                <c:pt idx="1">
                  <c:v>41.40739941923329</c:v>
                </c:pt>
                <c:pt idx="2">
                  <c:v>51.016411180410294</c:v>
                </c:pt>
                <c:pt idx="3">
                  <c:v>54.396526994773254</c:v>
                </c:pt>
                <c:pt idx="4">
                  <c:v>53.57167489317235</c:v>
                </c:pt>
                <c:pt idx="5">
                  <c:v>38.71242638881983</c:v>
                </c:pt>
                <c:pt idx="6">
                  <c:v>38.4813304460503</c:v>
                </c:pt>
                <c:pt idx="7">
                  <c:v>47.74167204934499</c:v>
                </c:pt>
                <c:pt idx="8">
                  <c:v>38.9503894645454</c:v>
                </c:pt>
                <c:pt idx="9">
                  <c:v>48.55351831250344</c:v>
                </c:pt>
                <c:pt idx="10">
                  <c:v>36.9044324219037</c:v>
                </c:pt>
                <c:pt idx="11">
                  <c:v>36.311749632016365</c:v>
                </c:pt>
                <c:pt idx="12">
                  <c:v>32.35377437472697</c:v>
                </c:pt>
                <c:pt idx="13">
                  <c:v>31.798131350446162</c:v>
                </c:pt>
                <c:pt idx="14">
                  <c:v>55.10766882288503</c:v>
                </c:pt>
                <c:pt idx="15">
                  <c:v>42.30256601903069</c:v>
                </c:pt>
                <c:pt idx="16">
                  <c:v>49.87508216478664</c:v>
                </c:pt>
                <c:pt idx="17">
                  <c:v>48.183597635199654</c:v>
                </c:pt>
                <c:pt idx="18">
                  <c:v>55.49157474396059</c:v>
                </c:pt>
                <c:pt idx="19">
                  <c:v>50.94171348380895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29.397573346994943</c:v>
                </c:pt>
                <c:pt idx="1">
                  <c:v>28.095005237460654</c:v>
                </c:pt>
                <c:pt idx="2">
                  <c:v>40.17352364303174</c:v>
                </c:pt>
                <c:pt idx="3">
                  <c:v>54.204801119382125</c:v>
                </c:pt>
                <c:pt idx="4">
                  <c:v>61.14123518853105</c:v>
                </c:pt>
                <c:pt idx="5">
                  <c:v>47.53637022351755</c:v>
                </c:pt>
                <c:pt idx="6">
                  <c:v>61.123687123795385</c:v>
                </c:pt>
                <c:pt idx="7">
                  <c:v>38.57548938020937</c:v>
                </c:pt>
                <c:pt idx="8">
                  <c:v>44.55234961320079</c:v>
                </c:pt>
                <c:pt idx="9">
                  <c:v>50.971111593137834</c:v>
                </c:pt>
                <c:pt idx="10">
                  <c:v>43.68813729944814</c:v>
                </c:pt>
                <c:pt idx="11">
                  <c:v>23.259722525360985</c:v>
                </c:pt>
                <c:pt idx="12">
                  <c:v>6.99954345871814</c:v>
                </c:pt>
                <c:pt idx="13">
                  <c:v>27.838468655583895</c:v>
                </c:pt>
                <c:pt idx="14">
                  <c:v>44.63802186398073</c:v>
                </c:pt>
                <c:pt idx="15">
                  <c:v>39.25587055610967</c:v>
                </c:pt>
                <c:pt idx="16">
                  <c:v>35.72596271397829</c:v>
                </c:pt>
                <c:pt idx="17">
                  <c:v>35.73152637371214</c:v>
                </c:pt>
                <c:pt idx="18">
                  <c:v>41.76520550656127</c:v>
                </c:pt>
                <c:pt idx="19">
                  <c:v>47.79297608612322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34.111208279295944</c:v>
                </c:pt>
                <c:pt idx="1">
                  <c:v>47.59519900234917</c:v>
                </c:pt>
                <c:pt idx="2">
                  <c:v>9.557158215142858</c:v>
                </c:pt>
                <c:pt idx="3">
                  <c:v>38.64524014935142</c:v>
                </c:pt>
                <c:pt idx="4">
                  <c:v>58.11118317933211</c:v>
                </c:pt>
                <c:pt idx="5">
                  <c:v>49.03874976277646</c:v>
                </c:pt>
                <c:pt idx="6">
                  <c:v>39.62158445104781</c:v>
                </c:pt>
                <c:pt idx="7">
                  <c:v>47.2573650232751</c:v>
                </c:pt>
                <c:pt idx="8">
                  <c:v>38.20297516062925</c:v>
                </c:pt>
                <c:pt idx="9">
                  <c:v>33.349320912296335</c:v>
                </c:pt>
                <c:pt idx="10">
                  <c:v>47.62333696642478</c:v>
                </c:pt>
                <c:pt idx="11">
                  <c:v>52.50722505678786</c:v>
                </c:pt>
                <c:pt idx="12">
                  <c:v>56.13973286865171</c:v>
                </c:pt>
                <c:pt idx="13">
                  <c:v>51.991784781033004</c:v>
                </c:pt>
                <c:pt idx="14">
                  <c:v>51.82521862863896</c:v>
                </c:pt>
                <c:pt idx="15">
                  <c:v>41.7200004357147</c:v>
                </c:pt>
                <c:pt idx="16">
                  <c:v>48.747482571724454</c:v>
                </c:pt>
                <c:pt idx="17">
                  <c:v>67.25606919194564</c:v>
                </c:pt>
                <c:pt idx="18">
                  <c:v>43.2791146558656</c:v>
                </c:pt>
                <c:pt idx="19">
                  <c:v>37.15732683429178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19.182625112622386</c:v>
                </c:pt>
                <c:pt idx="1">
                  <c:v>30.338093230747408</c:v>
                </c:pt>
                <c:pt idx="2">
                  <c:v>56.24436179971337</c:v>
                </c:pt>
                <c:pt idx="3">
                  <c:v>32.72811398874907</c:v>
                </c:pt>
                <c:pt idx="4">
                  <c:v>32.88619240849597</c:v>
                </c:pt>
                <c:pt idx="5">
                  <c:v>37.99518134590964</c:v>
                </c:pt>
                <c:pt idx="6">
                  <c:v>43.91111629974618</c:v>
                </c:pt>
                <c:pt idx="7">
                  <c:v>32.16150285632823</c:v>
                </c:pt>
                <c:pt idx="8">
                  <c:v>49.723882049658634</c:v>
                </c:pt>
                <c:pt idx="9">
                  <c:v>35.38436981269748</c:v>
                </c:pt>
                <c:pt idx="10">
                  <c:v>42.46374406257763</c:v>
                </c:pt>
                <c:pt idx="11">
                  <c:v>34.690766191280844</c:v>
                </c:pt>
                <c:pt idx="12">
                  <c:v>37.44063292969447</c:v>
                </c:pt>
                <c:pt idx="13">
                  <c:v>21.898313544573302</c:v>
                </c:pt>
                <c:pt idx="14">
                  <c:v>32.31677318594211</c:v>
                </c:pt>
                <c:pt idx="15">
                  <c:v>20.13180785929355</c:v>
                </c:pt>
                <c:pt idx="16">
                  <c:v>43.483067166024476</c:v>
                </c:pt>
                <c:pt idx="17">
                  <c:v>55.5594107455046</c:v>
                </c:pt>
                <c:pt idx="18">
                  <c:v>35.90927162038143</c:v>
                </c:pt>
                <c:pt idx="19">
                  <c:v>34.85235517283965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59.98951555067151</c:v>
                </c:pt>
                <c:pt idx="1">
                  <c:v>56.14297506521382</c:v>
                </c:pt>
                <c:pt idx="2">
                  <c:v>57.98216617179628</c:v>
                </c:pt>
                <c:pt idx="3">
                  <c:v>46.47227466076751</c:v>
                </c:pt>
                <c:pt idx="4">
                  <c:v>44.5332657550481</c:v>
                </c:pt>
                <c:pt idx="5">
                  <c:v>54.614680986496715</c:v>
                </c:pt>
                <c:pt idx="6">
                  <c:v>51.21019804750656</c:v>
                </c:pt>
                <c:pt idx="7">
                  <c:v>29.098368823382483</c:v>
                </c:pt>
                <c:pt idx="8">
                  <c:v>50.56337515015386</c:v>
                </c:pt>
                <c:pt idx="9">
                  <c:v>43.2317057996317</c:v>
                </c:pt>
                <c:pt idx="10">
                  <c:v>37.928084819775286</c:v>
                </c:pt>
                <c:pt idx="11">
                  <c:v>35.94385719932054</c:v>
                </c:pt>
                <c:pt idx="12">
                  <c:v>65.53797484042722</c:v>
                </c:pt>
                <c:pt idx="13">
                  <c:v>34.80306522241521</c:v>
                </c:pt>
                <c:pt idx="14">
                  <c:v>57.14579044449528</c:v>
                </c:pt>
                <c:pt idx="15">
                  <c:v>53.51731236855071</c:v>
                </c:pt>
                <c:pt idx="16">
                  <c:v>57.06502686773973</c:v>
                </c:pt>
                <c:pt idx="17">
                  <c:v>41.977095433588836</c:v>
                </c:pt>
                <c:pt idx="18">
                  <c:v>66.60361198957338</c:v>
                </c:pt>
                <c:pt idx="19">
                  <c:v>31.100209860417042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34.38316847294205</c:v>
                </c:pt>
                <c:pt idx="1">
                  <c:v>45.67021362333992</c:v>
                </c:pt>
                <c:pt idx="2">
                  <c:v>54.77391123989746</c:v>
                </c:pt>
                <c:pt idx="3">
                  <c:v>47.37678457350409</c:v>
                </c:pt>
                <c:pt idx="4">
                  <c:v>49.608033189635655</c:v>
                </c:pt>
                <c:pt idx="5">
                  <c:v>65.7529121196943</c:v>
                </c:pt>
                <c:pt idx="6">
                  <c:v>56.68469037365319</c:v>
                </c:pt>
                <c:pt idx="7">
                  <c:v>55.98280372729123</c:v>
                </c:pt>
                <c:pt idx="8">
                  <c:v>40.96453794325726</c:v>
                </c:pt>
                <c:pt idx="9">
                  <c:v>59.563598877898336</c:v>
                </c:pt>
                <c:pt idx="10">
                  <c:v>57.88879686632867</c:v>
                </c:pt>
                <c:pt idx="11">
                  <c:v>46.06496155225578</c:v>
                </c:pt>
                <c:pt idx="12">
                  <c:v>52.92684531174732</c:v>
                </c:pt>
                <c:pt idx="13">
                  <c:v>52.12157882384245</c:v>
                </c:pt>
                <c:pt idx="14">
                  <c:v>50.454826004625446</c:v>
                </c:pt>
                <c:pt idx="15">
                  <c:v>52.83115757000792</c:v>
                </c:pt>
                <c:pt idx="16">
                  <c:v>56.23994878436128</c:v>
                </c:pt>
                <c:pt idx="17">
                  <c:v>46.06156341245222</c:v>
                </c:pt>
                <c:pt idx="18">
                  <c:v>31.803138539981763</c:v>
                </c:pt>
                <c:pt idx="19">
                  <c:v>46.770373738422954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48.25816886469834</c:v>
                </c:pt>
                <c:pt idx="1">
                  <c:v>41.55509492741956</c:v>
                </c:pt>
                <c:pt idx="2">
                  <c:v>11.02806607686307</c:v>
                </c:pt>
                <c:pt idx="3">
                  <c:v>58.10938146584542</c:v>
                </c:pt>
                <c:pt idx="4">
                  <c:v>74.4405846431161</c:v>
                </c:pt>
                <c:pt idx="5">
                  <c:v>36.75035493925483</c:v>
                </c:pt>
                <c:pt idx="6">
                  <c:v>54.368348447875995</c:v>
                </c:pt>
                <c:pt idx="7">
                  <c:v>41.60873881057262</c:v>
                </c:pt>
                <c:pt idx="8">
                  <c:v>80.12924545529279</c:v>
                </c:pt>
                <c:pt idx="9">
                  <c:v>66.88000852996451</c:v>
                </c:pt>
                <c:pt idx="10">
                  <c:v>29.997323260415868</c:v>
                </c:pt>
                <c:pt idx="11">
                  <c:v>48.313434370722256</c:v>
                </c:pt>
                <c:pt idx="12">
                  <c:v>27.083403431824422</c:v>
                </c:pt>
                <c:pt idx="13">
                  <c:v>72.62113427701102</c:v>
                </c:pt>
                <c:pt idx="14">
                  <c:v>30.43203052854245</c:v>
                </c:pt>
                <c:pt idx="15">
                  <c:v>78.21297559283151</c:v>
                </c:pt>
                <c:pt idx="16">
                  <c:v>48.18053619811675</c:v>
                </c:pt>
                <c:pt idx="17">
                  <c:v>51.10042043283202</c:v>
                </c:pt>
                <c:pt idx="18">
                  <c:v>50.49422442400587</c:v>
                </c:pt>
                <c:pt idx="19">
                  <c:v>51.86389617000225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康复科</c:v>
                </c:pt>
                <c:pt idx="2">
                  <c:v>医院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身心医学科</c:v>
                </c:pt>
                <c:pt idx="6">
                  <c:v>小儿推拿科</c:v>
                </c:pt>
                <c:pt idx="7">
                  <c:v>显微骨科</c:v>
                </c:pt>
                <c:pt idx="8">
                  <c:v>血液科</c:v>
                </c:pt>
                <c:pt idx="9">
                  <c:v>产科</c:v>
                </c:pt>
                <c:pt idx="10">
                  <c:v>泌尿外科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针灸科</c:v>
                </c:pt>
                <c:pt idx="15">
                  <c:v>美容皮肤科</c:v>
                </c:pt>
                <c:pt idx="16">
                  <c:v>中医外治中心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38.20009647015565</c:v>
                </c:pt>
                <c:pt idx="1">
                  <c:v>5.094538170281799</c:v>
                </c:pt>
                <c:pt idx="2">
                  <c:v>66.61257989874575</c:v>
                </c:pt>
                <c:pt idx="3">
                  <c:v>3.7984521968846807</c:v>
                </c:pt>
                <c:pt idx="4">
                  <c:v>2.7433567039397193</c:v>
                </c:pt>
                <c:pt idx="5">
                  <c:v>5.695036471857544</c:v>
                </c:pt>
                <c:pt idx="6">
                  <c:v>4.055252273042965</c:v>
                </c:pt>
                <c:pt idx="7">
                  <c:v>2.700887963184941</c:v>
                </c:pt>
                <c:pt idx="8">
                  <c:v>1.8124077071211389</c:v>
                </c:pt>
                <c:pt idx="9">
                  <c:v>7.3337742452812575</c:v>
                </c:pt>
                <c:pt idx="10">
                  <c:v>5.8808673954004345</c:v>
                </c:pt>
                <c:pt idx="11">
                  <c:v>4.206594445472755</c:v>
                </c:pt>
                <c:pt idx="12">
                  <c:v>5.737598069153124</c:v>
                </c:pt>
                <c:pt idx="13">
                  <c:v>4.497627673635741</c:v>
                </c:pt>
                <c:pt idx="14">
                  <c:v>2.4183553474757407</c:v>
                </c:pt>
                <c:pt idx="15">
                  <c:v>8.030998235941613</c:v>
                </c:pt>
                <c:pt idx="16">
                  <c:v>3.702562296531902</c:v>
                </c:pt>
                <c:pt idx="17">
                  <c:v>5.954485720245749</c:v>
                </c:pt>
                <c:pt idx="18">
                  <c:v>6.312901178242534</c:v>
                </c:pt>
                <c:pt idx="19">
                  <c:v>6.396373080196291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35.28578927528046</c:v>
                </c:pt>
                <c:pt idx="1">
                  <c:v>61.52919148316098</c:v>
                </c:pt>
                <c:pt idx="2">
                  <c:v>48.102606814617765</c:v>
                </c:pt>
                <c:pt idx="3">
                  <c:v>44.910029350179556</c:v>
                </c:pt>
                <c:pt idx="4">
                  <c:v>56.23188498147123</c:v>
                </c:pt>
                <c:pt idx="5">
                  <c:v>47.73840835495091</c:v>
                </c:pt>
                <c:pt idx="6">
                  <c:v>35.69317016145054</c:v>
                </c:pt>
                <c:pt idx="7">
                  <c:v>58.23200509304468</c:v>
                </c:pt>
                <c:pt idx="8">
                  <c:v>40.15402519700599</c:v>
                </c:pt>
                <c:pt idx="9">
                  <c:v>48.70937923352892</c:v>
                </c:pt>
                <c:pt idx="10">
                  <c:v>59.51865322494658</c:v>
                </c:pt>
                <c:pt idx="11">
                  <c:v>54.93336154043597</c:v>
                </c:pt>
                <c:pt idx="12">
                  <c:v>34.10682524421268</c:v>
                </c:pt>
                <c:pt idx="13">
                  <c:v>46.71379700457821</c:v>
                </c:pt>
                <c:pt idx="14">
                  <c:v>52.9680411860484</c:v>
                </c:pt>
                <c:pt idx="15">
                  <c:v>50.11482671911215</c:v>
                </c:pt>
                <c:pt idx="16">
                  <c:v>48.520574410653</c:v>
                </c:pt>
                <c:pt idx="17">
                  <c:v>40.24208622904871</c:v>
                </c:pt>
                <c:pt idx="18">
                  <c:v>54.15672023942964</c:v>
                </c:pt>
                <c:pt idx="19">
                  <c:v>59.358563219059945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18.334058710054542</c:v>
                </c:pt>
                <c:pt idx="1">
                  <c:v>24.831798350109658</c:v>
                </c:pt>
                <c:pt idx="2">
                  <c:v>14.65045392797993</c:v>
                </c:pt>
                <c:pt idx="3">
                  <c:v>14.044816352362426</c:v>
                </c:pt>
                <c:pt idx="4">
                  <c:v>16.075518449114075</c:v>
                </c:pt>
                <c:pt idx="5">
                  <c:v>23.33195528753668</c:v>
                </c:pt>
                <c:pt idx="6">
                  <c:v>37.780727646406675</c:v>
                </c:pt>
                <c:pt idx="7">
                  <c:v>29.30118304213134</c:v>
                </c:pt>
                <c:pt idx="8">
                  <c:v>24.673010640443984</c:v>
                </c:pt>
                <c:pt idx="9">
                  <c:v>30.790808006644777</c:v>
                </c:pt>
                <c:pt idx="10">
                  <c:v>25.542933943757085</c:v>
                </c:pt>
                <c:pt idx="11">
                  <c:v>34.41180579794376</c:v>
                </c:pt>
                <c:pt idx="12">
                  <c:v>17.05650696489629</c:v>
                </c:pt>
                <c:pt idx="13">
                  <c:v>30.15050375530391</c:v>
                </c:pt>
                <c:pt idx="14">
                  <c:v>22.412824579721068</c:v>
                </c:pt>
                <c:pt idx="15">
                  <c:v>20.608307457209577</c:v>
                </c:pt>
                <c:pt idx="16">
                  <c:v>36.81965696060858</c:v>
                </c:pt>
                <c:pt idx="17">
                  <c:v>15.121663181676166</c:v>
                </c:pt>
                <c:pt idx="18">
                  <c:v>26.495679696095642</c:v>
                </c:pt>
                <c:pt idx="19">
                  <c:v>29.65828656214915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39.809073056288035</c:v>
                </c:pt>
                <c:pt idx="1">
                  <c:v>57.5005130173569</c:v>
                </c:pt>
                <c:pt idx="2">
                  <c:v>48.41461960342855</c:v>
                </c:pt>
                <c:pt idx="3">
                  <c:v>39.16742378733203</c:v>
                </c:pt>
                <c:pt idx="4">
                  <c:v>33.77255610696034</c:v>
                </c:pt>
                <c:pt idx="5">
                  <c:v>34.6626632078164</c:v>
                </c:pt>
                <c:pt idx="6">
                  <c:v>36.9044324219037</c:v>
                </c:pt>
                <c:pt idx="7">
                  <c:v>51.662744572876285</c:v>
                </c:pt>
                <c:pt idx="8">
                  <c:v>33.51225920558516</c:v>
                </c:pt>
                <c:pt idx="9">
                  <c:v>48.183597635199654</c:v>
                </c:pt>
                <c:pt idx="10">
                  <c:v>43.43608852238782</c:v>
                </c:pt>
                <c:pt idx="11">
                  <c:v>42.30256601903069</c:v>
                </c:pt>
                <c:pt idx="12">
                  <c:v>53.02735859274447</c:v>
                </c:pt>
                <c:pt idx="13">
                  <c:v>55.49157474396059</c:v>
                </c:pt>
                <c:pt idx="14">
                  <c:v>37.838423528648356</c:v>
                </c:pt>
                <c:pt idx="15">
                  <c:v>57.56633934828086</c:v>
                </c:pt>
                <c:pt idx="16">
                  <c:v>31.798131350446162</c:v>
                </c:pt>
                <c:pt idx="17">
                  <c:v>53.74037285905126</c:v>
                </c:pt>
                <c:pt idx="18">
                  <c:v>55.24918385065608</c:v>
                </c:pt>
                <c:pt idx="19">
                  <c:v>50.94171348380895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38.38651256267585</c:v>
                </c:pt>
                <c:pt idx="1">
                  <c:v>51.6235085853677</c:v>
                </c:pt>
                <c:pt idx="2">
                  <c:v>35.64734963726838</c:v>
                </c:pt>
                <c:pt idx="3">
                  <c:v>29.565926621784072</c:v>
                </c:pt>
                <c:pt idx="4">
                  <c:v>49.009932364080605</c:v>
                </c:pt>
                <c:pt idx="5">
                  <c:v>23.935599637454906</c:v>
                </c:pt>
                <c:pt idx="6">
                  <c:v>43.68813729944814</c:v>
                </c:pt>
                <c:pt idx="7">
                  <c:v>33.60194071172652</c:v>
                </c:pt>
                <c:pt idx="8">
                  <c:v>26.277023340223586</c:v>
                </c:pt>
                <c:pt idx="9">
                  <c:v>35.73152637371214</c:v>
                </c:pt>
                <c:pt idx="10">
                  <c:v>78.39145071439467</c:v>
                </c:pt>
                <c:pt idx="11">
                  <c:v>39.25587055610967</c:v>
                </c:pt>
                <c:pt idx="12">
                  <c:v>36.38844780580962</c:v>
                </c:pt>
                <c:pt idx="13">
                  <c:v>41.76520550656127</c:v>
                </c:pt>
                <c:pt idx="14">
                  <c:v>30.488099777853932</c:v>
                </c:pt>
                <c:pt idx="15">
                  <c:v>41.16342321290266</c:v>
                </c:pt>
                <c:pt idx="16">
                  <c:v>27.838468655583895</c:v>
                </c:pt>
                <c:pt idx="17">
                  <c:v>52.721572352263436</c:v>
                </c:pt>
                <c:pt idx="18">
                  <c:v>44.37113418425934</c:v>
                </c:pt>
                <c:pt idx="19">
                  <c:v>47.79297608612322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47.044360621576445</c:v>
                </c:pt>
                <c:pt idx="1">
                  <c:v>51.10784269353972</c:v>
                </c:pt>
                <c:pt idx="2">
                  <c:v>37.947235250004994</c:v>
                </c:pt>
                <c:pt idx="3">
                  <c:v>57.27401497339823</c:v>
                </c:pt>
                <c:pt idx="4">
                  <c:v>53.5583514385328</c:v>
                </c:pt>
                <c:pt idx="5">
                  <c:v>44.37872084088215</c:v>
                </c:pt>
                <c:pt idx="6">
                  <c:v>47.62333696642478</c:v>
                </c:pt>
                <c:pt idx="7">
                  <c:v>49.4480891274317</c:v>
                </c:pt>
                <c:pt idx="8">
                  <c:v>28.22584386352318</c:v>
                </c:pt>
                <c:pt idx="9">
                  <c:v>67.25606919194564</c:v>
                </c:pt>
                <c:pt idx="10">
                  <c:v>53.33761862892658</c:v>
                </c:pt>
                <c:pt idx="11">
                  <c:v>41.7200004357147</c:v>
                </c:pt>
                <c:pt idx="12">
                  <c:v>57.056120376206934</c:v>
                </c:pt>
                <c:pt idx="13">
                  <c:v>43.2791146558656</c:v>
                </c:pt>
                <c:pt idx="14">
                  <c:v>43.13007324330121</c:v>
                </c:pt>
                <c:pt idx="15">
                  <c:v>29.877554813924334</c:v>
                </c:pt>
                <c:pt idx="16">
                  <c:v>51.991784781033004</c:v>
                </c:pt>
                <c:pt idx="17">
                  <c:v>32.81638049947475</c:v>
                </c:pt>
                <c:pt idx="18">
                  <c:v>50.34291267475928</c:v>
                </c:pt>
                <c:pt idx="19">
                  <c:v>37.15732683429178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35.86168339687748</c:v>
                </c:pt>
                <c:pt idx="1">
                  <c:v>27.667631838386527</c:v>
                </c:pt>
                <c:pt idx="2">
                  <c:v>36.59141669850465</c:v>
                </c:pt>
                <c:pt idx="3">
                  <c:v>41.81332266595146</c:v>
                </c:pt>
                <c:pt idx="4">
                  <c:v>29.221632587131452</c:v>
                </c:pt>
                <c:pt idx="5">
                  <c:v>41.446860663986314</c:v>
                </c:pt>
                <c:pt idx="6">
                  <c:v>42.46374406257763</c:v>
                </c:pt>
                <c:pt idx="7">
                  <c:v>51.21173427015644</c:v>
                </c:pt>
                <c:pt idx="8">
                  <c:v>31.64783173710273</c:v>
                </c:pt>
                <c:pt idx="9">
                  <c:v>55.5594107455046</c:v>
                </c:pt>
                <c:pt idx="10">
                  <c:v>36.43076743684356</c:v>
                </c:pt>
                <c:pt idx="11">
                  <c:v>20.13180785929355</c:v>
                </c:pt>
                <c:pt idx="12">
                  <c:v>40.57291323414782</c:v>
                </c:pt>
                <c:pt idx="13">
                  <c:v>35.90927162038143</c:v>
                </c:pt>
                <c:pt idx="14">
                  <c:v>22.781313211718825</c:v>
                </c:pt>
                <c:pt idx="15">
                  <c:v>37.84002322683784</c:v>
                </c:pt>
                <c:pt idx="16">
                  <c:v>21.898313544573302</c:v>
                </c:pt>
                <c:pt idx="17">
                  <c:v>22.47833947045518</c:v>
                </c:pt>
                <c:pt idx="18">
                  <c:v>30.23895803409406</c:v>
                </c:pt>
                <c:pt idx="19">
                  <c:v>34.85235517283965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71.11699946779014</c:v>
                </c:pt>
                <c:pt idx="1">
                  <c:v>43.29908311901281</c:v>
                </c:pt>
                <c:pt idx="2">
                  <c:v>59.853368233394214</c:v>
                </c:pt>
                <c:pt idx="3">
                  <c:v>37.16462055122083</c:v>
                </c:pt>
                <c:pt idx="4">
                  <c:v>46.126595622452726</c:v>
                </c:pt>
                <c:pt idx="5">
                  <c:v>47.34002605015348</c:v>
                </c:pt>
                <c:pt idx="6">
                  <c:v>37.928084819775286</c:v>
                </c:pt>
                <c:pt idx="7">
                  <c:v>44.586246752274555</c:v>
                </c:pt>
                <c:pt idx="8">
                  <c:v>31.799787158276235</c:v>
                </c:pt>
                <c:pt idx="9">
                  <c:v>41.977095433588836</c:v>
                </c:pt>
                <c:pt idx="10">
                  <c:v>61.81741805034622</c:v>
                </c:pt>
                <c:pt idx="11">
                  <c:v>53.51731236855071</c:v>
                </c:pt>
                <c:pt idx="12">
                  <c:v>75.25650103107877</c:v>
                </c:pt>
                <c:pt idx="13">
                  <c:v>66.60361198957338</c:v>
                </c:pt>
                <c:pt idx="14">
                  <c:v>91.41502550907335</c:v>
                </c:pt>
                <c:pt idx="15">
                  <c:v>62.83027682381964</c:v>
                </c:pt>
                <c:pt idx="16">
                  <c:v>34.80306522241521</c:v>
                </c:pt>
                <c:pt idx="17">
                  <c:v>27.238824456797982</c:v>
                </c:pt>
                <c:pt idx="18">
                  <c:v>51.84359642440335</c:v>
                </c:pt>
                <c:pt idx="19">
                  <c:v>31.100209860417042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57.309305388572255</c:v>
                </c:pt>
                <c:pt idx="1">
                  <c:v>55.291338356841976</c:v>
                </c:pt>
                <c:pt idx="2">
                  <c:v>61.74101227819424</c:v>
                </c:pt>
                <c:pt idx="3">
                  <c:v>41.46172552486571</c:v>
                </c:pt>
                <c:pt idx="4">
                  <c:v>65.99063473102791</c:v>
                </c:pt>
                <c:pt idx="5">
                  <c:v>47.07257463563315</c:v>
                </c:pt>
                <c:pt idx="6">
                  <c:v>57.88879686632867</c:v>
                </c:pt>
                <c:pt idx="7">
                  <c:v>56.08460744883412</c:v>
                </c:pt>
                <c:pt idx="8">
                  <c:v>49.907646868591726</c:v>
                </c:pt>
                <c:pt idx="9">
                  <c:v>46.06156341245222</c:v>
                </c:pt>
                <c:pt idx="10">
                  <c:v>55.82915340741487</c:v>
                </c:pt>
                <c:pt idx="11">
                  <c:v>52.83115757000792</c:v>
                </c:pt>
                <c:pt idx="12">
                  <c:v>43.99552461975326</c:v>
                </c:pt>
                <c:pt idx="13">
                  <c:v>31.803138539981763</c:v>
                </c:pt>
                <c:pt idx="14">
                  <c:v>54.75383759249309</c:v>
                </c:pt>
                <c:pt idx="15">
                  <c:v>53.416313729809694</c:v>
                </c:pt>
                <c:pt idx="16">
                  <c:v>52.12157882384245</c:v>
                </c:pt>
                <c:pt idx="17">
                  <c:v>52.01809160199855</c:v>
                </c:pt>
                <c:pt idx="18">
                  <c:v>66.66277882900286</c:v>
                </c:pt>
                <c:pt idx="19">
                  <c:v>46.770373738422954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84.5100403719927</c:v>
                </c:pt>
                <c:pt idx="1">
                  <c:v>88.62706083143094</c:v>
                </c:pt>
                <c:pt idx="2">
                  <c:v>33.71845656396795</c:v>
                </c:pt>
                <c:pt idx="3">
                  <c:v>48.76728333712648</c:v>
                </c:pt>
                <c:pt idx="4">
                  <c:v>26.806689833055902</c:v>
                </c:pt>
                <c:pt idx="5">
                  <c:v>35.03404698265093</c:v>
                </c:pt>
                <c:pt idx="6">
                  <c:v>29.997323260415868</c:v>
                </c:pt>
                <c:pt idx="7">
                  <c:v>19.407874766638603</c:v>
                </c:pt>
                <c:pt idx="8">
                  <c:v>38.78653751268817</c:v>
                </c:pt>
                <c:pt idx="9">
                  <c:v>51.10042043283202</c:v>
                </c:pt>
                <c:pt idx="10">
                  <c:v>37.34355280998432</c:v>
                </c:pt>
                <c:pt idx="11">
                  <c:v>78.21297559283151</c:v>
                </c:pt>
                <c:pt idx="12">
                  <c:v>47.87860194961837</c:v>
                </c:pt>
                <c:pt idx="13">
                  <c:v>50.49422442400587</c:v>
                </c:pt>
                <c:pt idx="14">
                  <c:v>53.34546821772676</c:v>
                </c:pt>
                <c:pt idx="15">
                  <c:v>50.24425325325809</c:v>
                </c:pt>
                <c:pt idx="16">
                  <c:v>72.62113427701102</c:v>
                </c:pt>
                <c:pt idx="17">
                  <c:v>49.48757536587413</c:v>
                </c:pt>
                <c:pt idx="18">
                  <c:v>44.35320345987578</c:v>
                </c:pt>
                <c:pt idx="19">
                  <c:v>51.86389617000225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皮肤科</c:v>
                </c:pt>
                <c:pt idx="5">
                  <c:v>推拿科</c:v>
                </c:pt>
                <c:pt idx="6">
                  <c:v>泌尿外科</c:v>
                </c:pt>
                <c:pt idx="7">
                  <c:v>男科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普通外科</c:v>
                </c:pt>
                <c:pt idx="11">
                  <c:v>美容皮肤科</c:v>
                </c:pt>
                <c:pt idx="12">
                  <c:v>肿瘤内科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妇科妇二科合并</c:v>
                </c:pt>
                <c:pt idx="16">
                  <c:v>胸外科</c:v>
                </c:pt>
                <c:pt idx="17">
                  <c:v>中医经典科</c:v>
                </c:pt>
                <c:pt idx="18">
                  <c:v>内分泌科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5.090325836278203</c:v>
                </c:pt>
                <c:pt idx="1">
                  <c:v>2.268712013062466</c:v>
                </c:pt>
                <c:pt idx="2">
                  <c:v>5.981323060334289</c:v>
                </c:pt>
                <c:pt idx="3">
                  <c:v>1.9932614544318241</c:v>
                </c:pt>
                <c:pt idx="4">
                  <c:v>8.919893534511536</c:v>
                </c:pt>
                <c:pt idx="5">
                  <c:v>3.711695744901122</c:v>
                </c:pt>
                <c:pt idx="6">
                  <c:v>5.8808673954004345</c:v>
                </c:pt>
                <c:pt idx="7">
                  <c:v>4.400852856431609</c:v>
                </c:pt>
                <c:pt idx="8">
                  <c:v>1.9544387063082231</c:v>
                </c:pt>
                <c:pt idx="9">
                  <c:v>5.954485720245749</c:v>
                </c:pt>
                <c:pt idx="10">
                  <c:v>3.945731240637133</c:v>
                </c:pt>
                <c:pt idx="11">
                  <c:v>8.030998235941613</c:v>
                </c:pt>
                <c:pt idx="12">
                  <c:v>1.0244674994333303</c:v>
                </c:pt>
                <c:pt idx="13">
                  <c:v>6.312901178242534</c:v>
                </c:pt>
                <c:pt idx="14">
                  <c:v>2.795661703106243</c:v>
                </c:pt>
                <c:pt idx="15">
                  <c:v>2.636966321316612</c:v>
                </c:pt>
                <c:pt idx="16">
                  <c:v>4.497627673635741</c:v>
                </c:pt>
                <c:pt idx="17">
                  <c:v>1.8339591977509802</c:v>
                </c:pt>
                <c:pt idx="18">
                  <c:v>7.172365448105838</c:v>
                </c:pt>
                <c:pt idx="19">
                  <c:v>6.396373080196291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56.815719940612844</c:v>
                </c:pt>
                <c:pt idx="1">
                  <c:v>35.3838117381991</c:v>
                </c:pt>
                <c:pt idx="2">
                  <c:v>50.11482671911215</c:v>
                </c:pt>
                <c:pt idx="3">
                  <c:v>61.52919148316098</c:v>
                </c:pt>
                <c:pt idx="4">
                  <c:v>46.71379700457821</c:v>
                </c:pt>
                <c:pt idx="5">
                  <c:v>54.15672023942964</c:v>
                </c:pt>
                <c:pt idx="6">
                  <c:v>45.50778022341725</c:v>
                </c:pt>
                <c:pt idx="7">
                  <c:v>50.84306291643218</c:v>
                </c:pt>
                <c:pt idx="8">
                  <c:v>40.24208622904871</c:v>
                </c:pt>
                <c:pt idx="9">
                  <c:v>56.243590788471046</c:v>
                </c:pt>
                <c:pt idx="10">
                  <c:v>52.41061834839394</c:v>
                </c:pt>
                <c:pt idx="11">
                  <c:v>66.36809533125594</c:v>
                </c:pt>
                <c:pt idx="12">
                  <c:v>34.10682524421268</c:v>
                </c:pt>
                <c:pt idx="13">
                  <c:v>43.289400251348965</c:v>
                </c:pt>
                <c:pt idx="14">
                  <c:v>58.23200509304468</c:v>
                </c:pt>
                <c:pt idx="15">
                  <c:v>47.73057202005678</c:v>
                </c:pt>
                <c:pt idx="16">
                  <c:v>59.358563219059945</c:v>
                </c:pt>
                <c:pt idx="17">
                  <c:v>55.619857955974446</c:v>
                </c:pt>
                <c:pt idx="18">
                  <c:v>50.111102919718874</c:v>
                </c:pt>
                <c:pt idx="19">
                  <c:v>56.21271483709702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17.794192479808874</c:v>
                </c:pt>
                <c:pt idx="1">
                  <c:v>21.247805263565336</c:v>
                </c:pt>
                <c:pt idx="2">
                  <c:v>20.608307457209577</c:v>
                </c:pt>
                <c:pt idx="3">
                  <c:v>24.831798350109658</c:v>
                </c:pt>
                <c:pt idx="4">
                  <c:v>30.15050375530391</c:v>
                </c:pt>
                <c:pt idx="5">
                  <c:v>26.495679696095642</c:v>
                </c:pt>
                <c:pt idx="6">
                  <c:v>35.795859582776814</c:v>
                </c:pt>
                <c:pt idx="7">
                  <c:v>42.395273362357734</c:v>
                </c:pt>
                <c:pt idx="8">
                  <c:v>15.121663181676166</c:v>
                </c:pt>
                <c:pt idx="9">
                  <c:v>23.670104060335838</c:v>
                </c:pt>
                <c:pt idx="10">
                  <c:v>40.697185534923634</c:v>
                </c:pt>
                <c:pt idx="11">
                  <c:v>13.475118371427849</c:v>
                </c:pt>
                <c:pt idx="12">
                  <c:v>17.05650696489629</c:v>
                </c:pt>
                <c:pt idx="13">
                  <c:v>18.35742127377258</c:v>
                </c:pt>
                <c:pt idx="14">
                  <c:v>29.30118304213134</c:v>
                </c:pt>
                <c:pt idx="15">
                  <c:v>49.92987611387931</c:v>
                </c:pt>
                <c:pt idx="16">
                  <c:v>29.65828656214915</c:v>
                </c:pt>
                <c:pt idx="17">
                  <c:v>19.700136705135325</c:v>
                </c:pt>
                <c:pt idx="18">
                  <c:v>23.533567693659826</c:v>
                </c:pt>
                <c:pt idx="19">
                  <c:v>33.20863763426998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1.6467630429589672</c:v>
                </c:pt>
                <c:pt idx="1">
                  <c:v>0.8885012417895846</c:v>
                </c:pt>
                <c:pt idx="2">
                  <c:v>2.594484694066363</c:v>
                </c:pt>
                <c:pt idx="3">
                  <c:v>26.03277206019832</c:v>
                </c:pt>
                <c:pt idx="4">
                  <c:v>3.199805297924142</c:v>
                </c:pt>
                <c:pt idx="5">
                  <c:v>2.2688559710515355</c:v>
                </c:pt>
                <c:pt idx="6">
                  <c:v>1.333841479464882</c:v>
                </c:pt>
                <c:pt idx="7">
                  <c:v>2.062183597171868</c:v>
                </c:pt>
                <c:pt idx="8">
                  <c:v>2.3104643943530077</c:v>
                </c:pt>
                <c:pt idx="9">
                  <c:v>1.9665794693793754</c:v>
                </c:pt>
                <c:pt idx="10">
                  <c:v>1.0774888330152277</c:v>
                </c:pt>
                <c:pt idx="11">
                  <c:v>1.1062088823590321</c:v>
                </c:pt>
                <c:pt idx="12">
                  <c:v>4.026048152583662</c:v>
                </c:pt>
                <c:pt idx="13">
                  <c:v>1.4998638343365966</c:v>
                </c:pt>
                <c:pt idx="14">
                  <c:v>8.93918864058355</c:v>
                </c:pt>
                <c:pt idx="15">
                  <c:v>1.6188684642420708</c:v>
                </c:pt>
                <c:pt idx="16">
                  <c:v>2.254768194126356</c:v>
                </c:pt>
                <c:pt idx="17">
                  <c:v>1.2155536904218744</c:v>
                </c:pt>
                <c:pt idx="18">
                  <c:v>1.8023511301377337</c:v>
                </c:pt>
                <c:pt idx="19">
                  <c:v>0.733228733327664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56.29593280940472</c:v>
                </c:pt>
                <c:pt idx="1">
                  <c:v>34.25496734794331</c:v>
                </c:pt>
                <c:pt idx="2">
                  <c:v>41.16342321290266</c:v>
                </c:pt>
                <c:pt idx="3">
                  <c:v>51.6235085853677</c:v>
                </c:pt>
                <c:pt idx="4">
                  <c:v>41.76520550656127</c:v>
                </c:pt>
                <c:pt idx="5">
                  <c:v>44.37113418425934</c:v>
                </c:pt>
                <c:pt idx="6">
                  <c:v>44.63802186398073</c:v>
                </c:pt>
                <c:pt idx="7">
                  <c:v>54.204801119382125</c:v>
                </c:pt>
                <c:pt idx="8">
                  <c:v>52.721572352263436</c:v>
                </c:pt>
                <c:pt idx="9">
                  <c:v>36.3585238434671</c:v>
                </c:pt>
                <c:pt idx="10">
                  <c:v>61.14123518853105</c:v>
                </c:pt>
                <c:pt idx="11">
                  <c:v>44.85552380514751</c:v>
                </c:pt>
                <c:pt idx="12">
                  <c:v>36.38844780580962</c:v>
                </c:pt>
                <c:pt idx="13">
                  <c:v>54.12017139755789</c:v>
                </c:pt>
                <c:pt idx="14">
                  <c:v>33.60194071172652</c:v>
                </c:pt>
                <c:pt idx="15">
                  <c:v>40.17352364303174</c:v>
                </c:pt>
                <c:pt idx="16">
                  <c:v>47.79297608612322</c:v>
                </c:pt>
                <c:pt idx="17">
                  <c:v>20.96009607579841</c:v>
                </c:pt>
                <c:pt idx="18">
                  <c:v>40.148850308987804</c:v>
                </c:pt>
                <c:pt idx="19">
                  <c:v>35.72596271397829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51.855284755693084</c:v>
                </c:pt>
                <c:pt idx="1">
                  <c:v>63.871995240619</c:v>
                </c:pt>
                <c:pt idx="2">
                  <c:v>29.877554813924334</c:v>
                </c:pt>
                <c:pt idx="3">
                  <c:v>51.10784269353972</c:v>
                </c:pt>
                <c:pt idx="4">
                  <c:v>43.2791146558656</c:v>
                </c:pt>
                <c:pt idx="5">
                  <c:v>50.34291267475928</c:v>
                </c:pt>
                <c:pt idx="6">
                  <c:v>51.82521862863896</c:v>
                </c:pt>
                <c:pt idx="7">
                  <c:v>38.64524014935142</c:v>
                </c:pt>
                <c:pt idx="8">
                  <c:v>32.81638049947475</c:v>
                </c:pt>
                <c:pt idx="9">
                  <c:v>26.844606990516883</c:v>
                </c:pt>
                <c:pt idx="10">
                  <c:v>58.11118317933211</c:v>
                </c:pt>
                <c:pt idx="11">
                  <c:v>59.777460118429</c:v>
                </c:pt>
                <c:pt idx="12">
                  <c:v>57.056120376206934</c:v>
                </c:pt>
                <c:pt idx="13">
                  <c:v>32.152518510946905</c:v>
                </c:pt>
                <c:pt idx="14">
                  <c:v>49.4480891274317</c:v>
                </c:pt>
                <c:pt idx="15">
                  <c:v>9.557158215142858</c:v>
                </c:pt>
                <c:pt idx="16">
                  <c:v>37.15732683429178</c:v>
                </c:pt>
                <c:pt idx="17">
                  <c:v>63.12431926445861</c:v>
                </c:pt>
                <c:pt idx="18">
                  <c:v>70.72140282635728</c:v>
                </c:pt>
                <c:pt idx="19">
                  <c:v>48.747482571724454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47.133667079857986</c:v>
                </c:pt>
                <c:pt idx="1">
                  <c:v>26.136626128623913</c:v>
                </c:pt>
                <c:pt idx="2">
                  <c:v>37.84002322683784</c:v>
                </c:pt>
                <c:pt idx="3">
                  <c:v>27.667631838386527</c:v>
                </c:pt>
                <c:pt idx="4">
                  <c:v>35.90927162038143</c:v>
                </c:pt>
                <c:pt idx="5">
                  <c:v>30.23895803409406</c:v>
                </c:pt>
                <c:pt idx="6">
                  <c:v>32.31677318594211</c:v>
                </c:pt>
                <c:pt idx="7">
                  <c:v>32.72811398874907</c:v>
                </c:pt>
                <c:pt idx="8">
                  <c:v>22.47833947045518</c:v>
                </c:pt>
                <c:pt idx="9">
                  <c:v>33.334209451449894</c:v>
                </c:pt>
                <c:pt idx="10">
                  <c:v>32.88619240849597</c:v>
                </c:pt>
                <c:pt idx="11">
                  <c:v>32.33845255394149</c:v>
                </c:pt>
                <c:pt idx="12">
                  <c:v>40.57291323414782</c:v>
                </c:pt>
                <c:pt idx="13">
                  <c:v>20.31925830303683</c:v>
                </c:pt>
                <c:pt idx="14">
                  <c:v>51.21173427015644</c:v>
                </c:pt>
                <c:pt idx="15">
                  <c:v>56.24436179971337</c:v>
                </c:pt>
                <c:pt idx="16">
                  <c:v>34.85235517283965</c:v>
                </c:pt>
                <c:pt idx="17">
                  <c:v>33.756387133014435</c:v>
                </c:pt>
                <c:pt idx="18">
                  <c:v>22.19968363017675</c:v>
                </c:pt>
                <c:pt idx="19">
                  <c:v>43.483067166024476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54.95569726532165</c:v>
                </c:pt>
                <c:pt idx="1">
                  <c:v>50.023683002775634</c:v>
                </c:pt>
                <c:pt idx="2">
                  <c:v>62.83027682381964</c:v>
                </c:pt>
                <c:pt idx="3">
                  <c:v>43.29908311901281</c:v>
                </c:pt>
                <c:pt idx="4">
                  <c:v>66.60361198957338</c:v>
                </c:pt>
                <c:pt idx="5">
                  <c:v>51.84359642440335</c:v>
                </c:pt>
                <c:pt idx="6">
                  <c:v>57.14579044449528</c:v>
                </c:pt>
                <c:pt idx="7">
                  <c:v>46.47227466076751</c:v>
                </c:pt>
                <c:pt idx="8">
                  <c:v>27.238824456797982</c:v>
                </c:pt>
                <c:pt idx="9">
                  <c:v>58.02907413285927</c:v>
                </c:pt>
                <c:pt idx="10">
                  <c:v>44.5332657550481</c:v>
                </c:pt>
                <c:pt idx="11">
                  <c:v>16.156031003697226</c:v>
                </c:pt>
                <c:pt idx="12">
                  <c:v>75.25650103107877</c:v>
                </c:pt>
                <c:pt idx="13">
                  <c:v>61.08234113113313</c:v>
                </c:pt>
                <c:pt idx="14">
                  <c:v>44.586246752274555</c:v>
                </c:pt>
                <c:pt idx="15">
                  <c:v>57.98216617179628</c:v>
                </c:pt>
                <c:pt idx="16">
                  <c:v>31.100209860417042</c:v>
                </c:pt>
                <c:pt idx="17">
                  <c:v>40.94696379415297</c:v>
                </c:pt>
                <c:pt idx="18">
                  <c:v>5.255332030702448</c:v>
                </c:pt>
                <c:pt idx="19">
                  <c:v>57.06502686773973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43.50975517036145</c:v>
                </c:pt>
                <c:pt idx="1">
                  <c:v>50.78156337925752</c:v>
                </c:pt>
                <c:pt idx="2">
                  <c:v>53.416313729809694</c:v>
                </c:pt>
                <c:pt idx="3">
                  <c:v>55.291338356841976</c:v>
                </c:pt>
                <c:pt idx="4">
                  <c:v>31.803138539981763</c:v>
                </c:pt>
                <c:pt idx="5">
                  <c:v>66.66277882900286</c:v>
                </c:pt>
                <c:pt idx="6">
                  <c:v>50.454826004625446</c:v>
                </c:pt>
                <c:pt idx="7">
                  <c:v>47.37678457350409</c:v>
                </c:pt>
                <c:pt idx="8">
                  <c:v>52.01809160199855</c:v>
                </c:pt>
                <c:pt idx="9">
                  <c:v>36.6740450961512</c:v>
                </c:pt>
                <c:pt idx="10">
                  <c:v>49.608033189635655</c:v>
                </c:pt>
                <c:pt idx="11">
                  <c:v>47.65585919421273</c:v>
                </c:pt>
                <c:pt idx="12">
                  <c:v>43.99552461975326</c:v>
                </c:pt>
                <c:pt idx="13">
                  <c:v>61.313170988916134</c:v>
                </c:pt>
                <c:pt idx="14">
                  <c:v>56.08460744883412</c:v>
                </c:pt>
                <c:pt idx="15">
                  <c:v>54.77391123989746</c:v>
                </c:pt>
                <c:pt idx="16">
                  <c:v>46.770373738422954</c:v>
                </c:pt>
                <c:pt idx="17">
                  <c:v>62.510774113774865</c:v>
                </c:pt>
                <c:pt idx="18">
                  <c:v>28.444103993477707</c:v>
                </c:pt>
                <c:pt idx="19">
                  <c:v>56.23994878436128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57.35904603315578</c:v>
                </c:pt>
                <c:pt idx="1">
                  <c:v>78.07417387151877</c:v>
                </c:pt>
                <c:pt idx="2">
                  <c:v>50.24425325325809</c:v>
                </c:pt>
                <c:pt idx="3">
                  <c:v>88.62706083143094</c:v>
                </c:pt>
                <c:pt idx="4">
                  <c:v>50.49422442400587</c:v>
                </c:pt>
                <c:pt idx="5">
                  <c:v>44.35320345987578</c:v>
                </c:pt>
                <c:pt idx="6">
                  <c:v>30.43203052854245</c:v>
                </c:pt>
                <c:pt idx="7">
                  <c:v>58.10938146584542</c:v>
                </c:pt>
                <c:pt idx="8">
                  <c:v>49.48757536587413</c:v>
                </c:pt>
                <c:pt idx="9">
                  <c:v>87.93327396862192</c:v>
                </c:pt>
                <c:pt idx="10">
                  <c:v>74.4405846431161</c:v>
                </c:pt>
                <c:pt idx="11">
                  <c:v>34.03725025539227</c:v>
                </c:pt>
                <c:pt idx="12">
                  <c:v>47.87860194961837</c:v>
                </c:pt>
                <c:pt idx="13">
                  <c:v>72.88131108780657</c:v>
                </c:pt>
                <c:pt idx="14">
                  <c:v>19.407874766638603</c:v>
                </c:pt>
                <c:pt idx="15">
                  <c:v>11.02806607686307</c:v>
                </c:pt>
                <c:pt idx="16">
                  <c:v>51.86389617000225</c:v>
                </c:pt>
                <c:pt idx="17">
                  <c:v>50.28647623991236</c:v>
                </c:pt>
                <c:pt idx="18">
                  <c:v>25.423577364627732</c:v>
                </c:pt>
                <c:pt idx="19">
                  <c:v>48.18053619811675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呼吸内科</c:v>
                </c:pt>
                <c:pt idx="2">
                  <c:v>妇科妇二科合并</c:v>
                </c:pt>
                <c:pt idx="3">
                  <c:v>老年医学科</c:v>
                </c:pt>
                <c:pt idx="4">
                  <c:v>肾病科</c:v>
                </c:pt>
                <c:pt idx="5">
                  <c:v>内分泌科</c:v>
                </c:pt>
                <c:pt idx="6">
                  <c:v>针灸科</c:v>
                </c:pt>
                <c:pt idx="7">
                  <c:v>心病三科</c:v>
                </c:pt>
                <c:pt idx="8">
                  <c:v>中医经典科</c:v>
                </c:pt>
                <c:pt idx="9">
                  <c:v>关节骨科</c:v>
                </c:pt>
                <c:pt idx="10">
                  <c:v>重症医学科</c:v>
                </c:pt>
                <c:pt idx="11">
                  <c:v>妇科</c:v>
                </c:pt>
                <c:pt idx="12">
                  <c:v>肿瘤内科</c:v>
                </c:pt>
                <c:pt idx="13">
                  <c:v>综合内科</c:v>
                </c:pt>
                <c:pt idx="14">
                  <c:v>男科</c:v>
                </c:pt>
                <c:pt idx="15">
                  <c:v>医院</c:v>
                </c:pt>
                <c:pt idx="16">
                  <c:v>耳鼻喉科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2.8729227260032406</c:v>
                </c:pt>
                <c:pt idx="1">
                  <c:v>1.5676110432316768</c:v>
                </c:pt>
                <c:pt idx="2">
                  <c:v>2.636966321316612</c:v>
                </c:pt>
                <c:pt idx="3">
                  <c:v>2.268712013062466</c:v>
                </c:pt>
                <c:pt idx="4">
                  <c:v>6.312901178242534</c:v>
                </c:pt>
                <c:pt idx="5">
                  <c:v>7.172365448105838</c:v>
                </c:pt>
                <c:pt idx="6">
                  <c:v>2.4183553474757407</c:v>
                </c:pt>
                <c:pt idx="7">
                  <c:v>3.7984521968846807</c:v>
                </c:pt>
                <c:pt idx="8">
                  <c:v>1.8339591977509802</c:v>
                </c:pt>
                <c:pt idx="9">
                  <c:v>7.466666105202389</c:v>
                </c:pt>
                <c:pt idx="10">
                  <c:v>2.7433567039397193</c:v>
                </c:pt>
                <c:pt idx="11">
                  <c:v>2.015999949865498</c:v>
                </c:pt>
                <c:pt idx="12">
                  <c:v>1.0244674994333303</c:v>
                </c:pt>
                <c:pt idx="13">
                  <c:v>6.821266582728103</c:v>
                </c:pt>
                <c:pt idx="14">
                  <c:v>4.400852856431609</c:v>
                </c:pt>
                <c:pt idx="15">
                  <c:v>66.61257989874575</c:v>
                </c:pt>
                <c:pt idx="16">
                  <c:v>6.396373080196291</c:v>
                </c:pt>
                <c:pt idx="17">
                  <c:v>1.857841528047676</c:v>
                </c:pt>
                <c:pt idx="18">
                  <c:v>5.295300942307701</c:v>
                </c:pt>
                <c:pt idx="19">
                  <c:v>3.702562296531902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59.51865322494658</c:v>
                </c:pt>
                <c:pt idx="1">
                  <c:v>52.41061834839394</c:v>
                </c:pt>
                <c:pt idx="2">
                  <c:v>70.09382547852292</c:v>
                </c:pt>
                <c:pt idx="3">
                  <c:v>53.96989503435162</c:v>
                </c:pt>
                <c:pt idx="4">
                  <c:v>48.93414801866732</c:v>
                </c:pt>
                <c:pt idx="5">
                  <c:v>56.815719940612844</c:v>
                </c:pt>
                <c:pt idx="6">
                  <c:v>47.744428357471406</c:v>
                </c:pt>
                <c:pt idx="7">
                  <c:v>45.7326691863914</c:v>
                </c:pt>
                <c:pt idx="8">
                  <c:v>50.84306291643218</c:v>
                </c:pt>
                <c:pt idx="9">
                  <c:v>43.289400251348965</c:v>
                </c:pt>
                <c:pt idx="10">
                  <c:v>49.970051771997184</c:v>
                </c:pt>
                <c:pt idx="11">
                  <c:v>40.24208622904871</c:v>
                </c:pt>
                <c:pt idx="12">
                  <c:v>61.52919148316098</c:v>
                </c:pt>
                <c:pt idx="13">
                  <c:v>61.0011517259956</c:v>
                </c:pt>
                <c:pt idx="14">
                  <c:v>56.23188498147123</c:v>
                </c:pt>
                <c:pt idx="15">
                  <c:v>59.358563219059945</c:v>
                </c:pt>
                <c:pt idx="16">
                  <c:v>43.15015245944306</c:v>
                </c:pt>
                <c:pt idx="17">
                  <c:v>48.620465649786915</c:v>
                </c:pt>
                <c:pt idx="18">
                  <c:v>58.107561941469896</c:v>
                </c:pt>
                <c:pt idx="19">
                  <c:v>66.36809533125594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25.542933943757085</c:v>
                </c:pt>
                <c:pt idx="1">
                  <c:v>40.697185534923634</c:v>
                </c:pt>
                <c:pt idx="2">
                  <c:v>40.27424241058168</c:v>
                </c:pt>
                <c:pt idx="3">
                  <c:v>3.6783326476914313</c:v>
                </c:pt>
                <c:pt idx="4">
                  <c:v>17.74146649550746</c:v>
                </c:pt>
                <c:pt idx="5">
                  <c:v>17.794192479808874</c:v>
                </c:pt>
                <c:pt idx="6">
                  <c:v>4.966493239583192</c:v>
                </c:pt>
                <c:pt idx="7">
                  <c:v>24.488273704691803</c:v>
                </c:pt>
                <c:pt idx="8">
                  <c:v>42.395273362357734</c:v>
                </c:pt>
                <c:pt idx="9">
                  <c:v>18.35742127377258</c:v>
                </c:pt>
                <c:pt idx="10">
                  <c:v>27.67068311274114</c:v>
                </c:pt>
                <c:pt idx="11">
                  <c:v>15.121663181676166</c:v>
                </c:pt>
                <c:pt idx="12">
                  <c:v>24.831798350109658</c:v>
                </c:pt>
                <c:pt idx="13">
                  <c:v>38.34965613311685</c:v>
                </c:pt>
                <c:pt idx="14">
                  <c:v>16.075518449114075</c:v>
                </c:pt>
                <c:pt idx="15">
                  <c:v>29.65828656214915</c:v>
                </c:pt>
                <c:pt idx="16">
                  <c:v>40.46371799532683</c:v>
                </c:pt>
                <c:pt idx="17">
                  <c:v>24.681001204242385</c:v>
                </c:pt>
                <c:pt idx="18">
                  <c:v>19.468614838891174</c:v>
                </c:pt>
                <c:pt idx="19">
                  <c:v>13.475118371427849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5.706673233401345</c:v>
                </c:pt>
                <c:pt idx="1">
                  <c:v>1.0774888330152277</c:v>
                </c:pt>
                <c:pt idx="2">
                  <c:v>1.1230332190435888</c:v>
                </c:pt>
                <c:pt idx="3">
                  <c:v>0.9051099694221951</c:v>
                </c:pt>
                <c:pt idx="4">
                  <c:v>0.5853137076194568</c:v>
                </c:pt>
                <c:pt idx="5">
                  <c:v>1.6467630429589672</c:v>
                </c:pt>
                <c:pt idx="6">
                  <c:v>0.7316254420962995</c:v>
                </c:pt>
                <c:pt idx="7">
                  <c:v>1.2099803198316847</c:v>
                </c:pt>
                <c:pt idx="8">
                  <c:v>2.062183597171868</c:v>
                </c:pt>
                <c:pt idx="9">
                  <c:v>1.4998638343365966</c:v>
                </c:pt>
                <c:pt idx="10">
                  <c:v>1.7875717188647315</c:v>
                </c:pt>
                <c:pt idx="11">
                  <c:v>2.3104643943530077</c:v>
                </c:pt>
                <c:pt idx="12">
                  <c:v>26.03277206019832</c:v>
                </c:pt>
                <c:pt idx="13">
                  <c:v>1.101538339680465</c:v>
                </c:pt>
                <c:pt idx="14">
                  <c:v>15.457652989937348</c:v>
                </c:pt>
                <c:pt idx="15">
                  <c:v>2.254768194126356</c:v>
                </c:pt>
                <c:pt idx="16">
                  <c:v>1.787236683147801</c:v>
                </c:pt>
                <c:pt idx="17">
                  <c:v>1.4354632028936838</c:v>
                </c:pt>
                <c:pt idx="18">
                  <c:v>1.8528386941115114</c:v>
                </c:pt>
                <c:pt idx="19">
                  <c:v>1.1062088823590321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43.43608852238782</c:v>
                </c:pt>
                <c:pt idx="1">
                  <c:v>53.57167489317235</c:v>
                </c:pt>
                <c:pt idx="2">
                  <c:v>38.4813304460503</c:v>
                </c:pt>
                <c:pt idx="3">
                  <c:v>41.435405870622326</c:v>
                </c:pt>
                <c:pt idx="4">
                  <c:v>45.04384662690923</c:v>
                </c:pt>
                <c:pt idx="5">
                  <c:v>63.30223822156812</c:v>
                </c:pt>
                <c:pt idx="6">
                  <c:v>39.79010631848224</c:v>
                </c:pt>
                <c:pt idx="7">
                  <c:v>44.23264825052296</c:v>
                </c:pt>
                <c:pt idx="8">
                  <c:v>54.396526994773254</c:v>
                </c:pt>
                <c:pt idx="9">
                  <c:v>52.98578958349545</c:v>
                </c:pt>
                <c:pt idx="10">
                  <c:v>48.96839101034114</c:v>
                </c:pt>
                <c:pt idx="11">
                  <c:v>53.74037285905126</c:v>
                </c:pt>
                <c:pt idx="12">
                  <c:v>57.5005130173569</c:v>
                </c:pt>
                <c:pt idx="13">
                  <c:v>48.55351831250344</c:v>
                </c:pt>
                <c:pt idx="14">
                  <c:v>33.77255610696034</c:v>
                </c:pt>
                <c:pt idx="15">
                  <c:v>50.94171348380895</c:v>
                </c:pt>
                <c:pt idx="16">
                  <c:v>38.71242638881983</c:v>
                </c:pt>
                <c:pt idx="17">
                  <c:v>46.39375850929023</c:v>
                </c:pt>
                <c:pt idx="18">
                  <c:v>49.35655419122536</c:v>
                </c:pt>
                <c:pt idx="19">
                  <c:v>53.43984048939096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53.33761862892658</c:v>
                </c:pt>
                <c:pt idx="1">
                  <c:v>58.11118317933211</c:v>
                </c:pt>
                <c:pt idx="2">
                  <c:v>39.62158445104781</c:v>
                </c:pt>
                <c:pt idx="3">
                  <c:v>46.3468317872536</c:v>
                </c:pt>
                <c:pt idx="4">
                  <c:v>42.494110058765784</c:v>
                </c:pt>
                <c:pt idx="5">
                  <c:v>51.855284755693084</c:v>
                </c:pt>
                <c:pt idx="6">
                  <c:v>34.24734944985901</c:v>
                </c:pt>
                <c:pt idx="7">
                  <c:v>46.715263860639446</c:v>
                </c:pt>
                <c:pt idx="8">
                  <c:v>38.64524014935142</c:v>
                </c:pt>
                <c:pt idx="9">
                  <c:v>32.152518510946905</c:v>
                </c:pt>
                <c:pt idx="10">
                  <c:v>53.190561697106546</c:v>
                </c:pt>
                <c:pt idx="11">
                  <c:v>32.81638049947475</c:v>
                </c:pt>
                <c:pt idx="12">
                  <c:v>51.10784269353972</c:v>
                </c:pt>
                <c:pt idx="13">
                  <c:v>33.349320912296335</c:v>
                </c:pt>
                <c:pt idx="14">
                  <c:v>53.5583514385328</c:v>
                </c:pt>
                <c:pt idx="15">
                  <c:v>37.15732683429178</c:v>
                </c:pt>
                <c:pt idx="16">
                  <c:v>49.03874976277646</c:v>
                </c:pt>
                <c:pt idx="17">
                  <c:v>49.843551755821096</c:v>
                </c:pt>
                <c:pt idx="18">
                  <c:v>60.57439929092304</c:v>
                </c:pt>
                <c:pt idx="19">
                  <c:v>59.777460118429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36.43076743684356</c:v>
                </c:pt>
                <c:pt idx="1">
                  <c:v>32.88619240849597</c:v>
                </c:pt>
                <c:pt idx="2">
                  <c:v>43.91111629974618</c:v>
                </c:pt>
                <c:pt idx="3">
                  <c:v>30.058372225057873</c:v>
                </c:pt>
                <c:pt idx="4">
                  <c:v>27.117600515771006</c:v>
                </c:pt>
                <c:pt idx="5">
                  <c:v>47.133667079857986</c:v>
                </c:pt>
                <c:pt idx="6">
                  <c:v>38.80784923805758</c:v>
                </c:pt>
                <c:pt idx="7">
                  <c:v>28.14122662035503</c:v>
                </c:pt>
                <c:pt idx="8">
                  <c:v>32.72811398874907</c:v>
                </c:pt>
                <c:pt idx="9">
                  <c:v>20.31925830303683</c:v>
                </c:pt>
                <c:pt idx="10">
                  <c:v>24.63387509301547</c:v>
                </c:pt>
                <c:pt idx="11">
                  <c:v>22.47833947045518</c:v>
                </c:pt>
                <c:pt idx="12">
                  <c:v>27.667631838386527</c:v>
                </c:pt>
                <c:pt idx="13">
                  <c:v>35.38436981269748</c:v>
                </c:pt>
                <c:pt idx="14">
                  <c:v>29.221632587131452</c:v>
                </c:pt>
                <c:pt idx="15">
                  <c:v>34.85235517283965</c:v>
                </c:pt>
                <c:pt idx="16">
                  <c:v>37.99518134590964</c:v>
                </c:pt>
                <c:pt idx="17">
                  <c:v>30.395541474338756</c:v>
                </c:pt>
                <c:pt idx="18">
                  <c:v>21.490865916348394</c:v>
                </c:pt>
                <c:pt idx="19">
                  <c:v>32.33845255394149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61.81741805034622</c:v>
                </c:pt>
                <c:pt idx="1">
                  <c:v>44.5332657550481</c:v>
                </c:pt>
                <c:pt idx="2">
                  <c:v>51.21019804750656</c:v>
                </c:pt>
                <c:pt idx="3">
                  <c:v>67.78816974349594</c:v>
                </c:pt>
                <c:pt idx="4">
                  <c:v>75.50021880745649</c:v>
                </c:pt>
                <c:pt idx="5">
                  <c:v>54.95569726532165</c:v>
                </c:pt>
                <c:pt idx="6">
                  <c:v>53.998887754978746</c:v>
                </c:pt>
                <c:pt idx="7">
                  <c:v>41.374102872424565</c:v>
                </c:pt>
                <c:pt idx="8">
                  <c:v>46.47227466076751</c:v>
                </c:pt>
                <c:pt idx="9">
                  <c:v>61.08234113113313</c:v>
                </c:pt>
                <c:pt idx="10">
                  <c:v>53.20585894271958</c:v>
                </c:pt>
                <c:pt idx="11">
                  <c:v>27.238824456797982</c:v>
                </c:pt>
                <c:pt idx="12">
                  <c:v>43.29908311901281</c:v>
                </c:pt>
                <c:pt idx="13">
                  <c:v>43.2317057996317</c:v>
                </c:pt>
                <c:pt idx="14">
                  <c:v>46.126595622452726</c:v>
                </c:pt>
                <c:pt idx="15">
                  <c:v>31.100209860417042</c:v>
                </c:pt>
                <c:pt idx="16">
                  <c:v>54.614680986496715</c:v>
                </c:pt>
                <c:pt idx="17">
                  <c:v>59.90088437489007</c:v>
                </c:pt>
                <c:pt idx="18">
                  <c:v>68.07022455337196</c:v>
                </c:pt>
                <c:pt idx="19">
                  <c:v>16.156031003697226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55.82915340741487</c:v>
                </c:pt>
                <c:pt idx="1">
                  <c:v>49.608033189635655</c:v>
                </c:pt>
                <c:pt idx="2">
                  <c:v>56.68469037365319</c:v>
                </c:pt>
                <c:pt idx="3">
                  <c:v>33.24839473583331</c:v>
                </c:pt>
                <c:pt idx="4">
                  <c:v>48.11545828577475</c:v>
                </c:pt>
                <c:pt idx="5">
                  <c:v>43.50975517036145</c:v>
                </c:pt>
                <c:pt idx="6">
                  <c:v>43.67069763354524</c:v>
                </c:pt>
                <c:pt idx="7">
                  <c:v>65.06278963337834</c:v>
                </c:pt>
                <c:pt idx="8">
                  <c:v>47.37678457350409</c:v>
                </c:pt>
                <c:pt idx="9">
                  <c:v>61.313170988916134</c:v>
                </c:pt>
                <c:pt idx="10">
                  <c:v>48.11571495026612</c:v>
                </c:pt>
                <c:pt idx="11">
                  <c:v>52.01809160199855</c:v>
                </c:pt>
                <c:pt idx="12">
                  <c:v>55.291338356841976</c:v>
                </c:pt>
                <c:pt idx="13">
                  <c:v>59.563598877898336</c:v>
                </c:pt>
                <c:pt idx="14">
                  <c:v>65.99063473102791</c:v>
                </c:pt>
                <c:pt idx="15">
                  <c:v>46.770373738422954</c:v>
                </c:pt>
                <c:pt idx="16">
                  <c:v>65.7529121196943</c:v>
                </c:pt>
                <c:pt idx="17">
                  <c:v>57.29168289689344</c:v>
                </c:pt>
                <c:pt idx="18">
                  <c:v>57.12445465198611</c:v>
                </c:pt>
                <c:pt idx="19">
                  <c:v>47.65585919421273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37.34355280998432</c:v>
                </c:pt>
                <c:pt idx="1">
                  <c:v>74.4405846431161</c:v>
                </c:pt>
                <c:pt idx="2">
                  <c:v>54.368348447875995</c:v>
                </c:pt>
                <c:pt idx="3">
                  <c:v>61.93731307326373</c:v>
                </c:pt>
                <c:pt idx="4">
                  <c:v>49.30068877874649</c:v>
                </c:pt>
                <c:pt idx="5">
                  <c:v>57.35904603315578</c:v>
                </c:pt>
                <c:pt idx="6">
                  <c:v>33.7460927392805</c:v>
                </c:pt>
                <c:pt idx="7">
                  <c:v>32.57062569315226</c:v>
                </c:pt>
                <c:pt idx="8">
                  <c:v>58.10938146584542</c:v>
                </c:pt>
                <c:pt idx="9">
                  <c:v>72.88131108780657</c:v>
                </c:pt>
                <c:pt idx="10">
                  <c:v>60.71941372793228</c:v>
                </c:pt>
                <c:pt idx="11">
                  <c:v>49.48757536587413</c:v>
                </c:pt>
                <c:pt idx="12">
                  <c:v>88.62706083143094</c:v>
                </c:pt>
                <c:pt idx="13">
                  <c:v>66.88000852996451</c:v>
                </c:pt>
                <c:pt idx="14">
                  <c:v>26.806689833055902</c:v>
                </c:pt>
                <c:pt idx="15">
                  <c:v>51.86389617000225</c:v>
                </c:pt>
                <c:pt idx="16">
                  <c:v>36.75035493925483</c:v>
                </c:pt>
                <c:pt idx="17">
                  <c:v>33.905061377241026</c:v>
                </c:pt>
                <c:pt idx="18">
                  <c:v>20.65006945928553</c:v>
                </c:pt>
                <c:pt idx="19">
                  <c:v>34.03725025539227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普通外科</c:v>
                </c:pt>
                <c:pt idx="1">
                  <c:v>重症医学科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骨科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心病三科</c:v>
                </c:pt>
                <c:pt idx="9">
                  <c:v>综合内科</c:v>
                </c:pt>
                <c:pt idx="10">
                  <c:v>心病二科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产科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3.945731240637133</c:v>
                </c:pt>
                <c:pt idx="1">
                  <c:v>2.7433567039397193</c:v>
                </c:pt>
                <c:pt idx="2">
                  <c:v>4.055252273042965</c:v>
                </c:pt>
                <c:pt idx="3">
                  <c:v>2.7836859343489673</c:v>
                </c:pt>
                <c:pt idx="4">
                  <c:v>10.460723562338933</c:v>
                </c:pt>
                <c:pt idx="5">
                  <c:v>2.8729227260032406</c:v>
                </c:pt>
                <c:pt idx="6">
                  <c:v>4.908079025642582</c:v>
                </c:pt>
                <c:pt idx="7">
                  <c:v>8.956167048761255</c:v>
                </c:pt>
                <c:pt idx="8">
                  <c:v>3.7984521968846807</c:v>
                </c:pt>
                <c:pt idx="9">
                  <c:v>6.821266582728103</c:v>
                </c:pt>
                <c:pt idx="10">
                  <c:v>5.5985456120947745</c:v>
                </c:pt>
                <c:pt idx="11">
                  <c:v>1.8339591977509802</c:v>
                </c:pt>
                <c:pt idx="12">
                  <c:v>2.268712013062466</c:v>
                </c:pt>
                <c:pt idx="13">
                  <c:v>7.3337742452812575</c:v>
                </c:pt>
                <c:pt idx="14">
                  <c:v>8.919893534511536</c:v>
                </c:pt>
                <c:pt idx="15">
                  <c:v>6.396373080196291</c:v>
                </c:pt>
                <c:pt idx="16">
                  <c:v>5.695036471857544</c:v>
                </c:pt>
                <c:pt idx="17">
                  <c:v>1.4840150596691166</c:v>
                </c:pt>
                <c:pt idx="18">
                  <c:v>1.5630015107965145</c:v>
                </c:pt>
                <c:pt idx="19">
                  <c:v>2.015999949865498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50.111102919718874</c:v>
                </c:pt>
                <c:pt idx="1">
                  <c:v>48.70937923352892</c:v>
                </c:pt>
                <c:pt idx="2">
                  <c:v>35.3838117381991</c:v>
                </c:pt>
                <c:pt idx="3">
                  <c:v>55.619857955974446</c:v>
                </c:pt>
                <c:pt idx="4">
                  <c:v>59.46969193720183</c:v>
                </c:pt>
                <c:pt idx="5">
                  <c:v>58.107561941469896</c:v>
                </c:pt>
                <c:pt idx="6">
                  <c:v>66.36809533125594</c:v>
                </c:pt>
                <c:pt idx="7">
                  <c:v>52.41061834839394</c:v>
                </c:pt>
                <c:pt idx="8">
                  <c:v>44.910029350179556</c:v>
                </c:pt>
                <c:pt idx="9">
                  <c:v>34.10682524421268</c:v>
                </c:pt>
                <c:pt idx="10">
                  <c:v>53.85798756607894</c:v>
                </c:pt>
                <c:pt idx="11">
                  <c:v>54.91826675576095</c:v>
                </c:pt>
                <c:pt idx="12">
                  <c:v>56.23188498147123</c:v>
                </c:pt>
                <c:pt idx="13">
                  <c:v>59.51865322494658</c:v>
                </c:pt>
                <c:pt idx="14">
                  <c:v>49.970051771997184</c:v>
                </c:pt>
                <c:pt idx="15">
                  <c:v>58.7516754983615</c:v>
                </c:pt>
                <c:pt idx="16">
                  <c:v>35.6560730497546</c:v>
                </c:pt>
                <c:pt idx="17">
                  <c:v>48.520574410653</c:v>
                </c:pt>
                <c:pt idx="18">
                  <c:v>56.815719940612844</c:v>
                </c:pt>
                <c:pt idx="19">
                  <c:v>45.50778022341725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23.533567693659826</c:v>
                </c:pt>
                <c:pt idx="1">
                  <c:v>30.790808006644777</c:v>
                </c:pt>
                <c:pt idx="2">
                  <c:v>21.247805263565336</c:v>
                </c:pt>
                <c:pt idx="3">
                  <c:v>19.700136705135325</c:v>
                </c:pt>
                <c:pt idx="4">
                  <c:v>13.238552389220851</c:v>
                </c:pt>
                <c:pt idx="5">
                  <c:v>19.468614838891174</c:v>
                </c:pt>
                <c:pt idx="6">
                  <c:v>13.475118371427849</c:v>
                </c:pt>
                <c:pt idx="7">
                  <c:v>40.697185534923634</c:v>
                </c:pt>
                <c:pt idx="8">
                  <c:v>14.044816352362426</c:v>
                </c:pt>
                <c:pt idx="9">
                  <c:v>17.05650696489629</c:v>
                </c:pt>
                <c:pt idx="10">
                  <c:v>36.91602864122024</c:v>
                </c:pt>
                <c:pt idx="11">
                  <c:v>25.072728954783653</c:v>
                </c:pt>
                <c:pt idx="12">
                  <c:v>16.075518449114075</c:v>
                </c:pt>
                <c:pt idx="13">
                  <c:v>25.542933943757085</c:v>
                </c:pt>
                <c:pt idx="14">
                  <c:v>27.67068311274114</c:v>
                </c:pt>
                <c:pt idx="15">
                  <c:v>28.616342377104655</c:v>
                </c:pt>
                <c:pt idx="16">
                  <c:v>37.25063526495556</c:v>
                </c:pt>
                <c:pt idx="17">
                  <c:v>36.81965696060858</c:v>
                </c:pt>
                <c:pt idx="18">
                  <c:v>17.794192479808874</c:v>
                </c:pt>
                <c:pt idx="19">
                  <c:v>35.795859582776814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1.8023511301377337</c:v>
                </c:pt>
                <c:pt idx="1">
                  <c:v>6.695237095752467</c:v>
                </c:pt>
                <c:pt idx="2">
                  <c:v>0.8885012417895846</c:v>
                </c:pt>
                <c:pt idx="3">
                  <c:v>1.2155536904218744</c:v>
                </c:pt>
                <c:pt idx="4">
                  <c:v>1.1194222653466512</c:v>
                </c:pt>
                <c:pt idx="5">
                  <c:v>1.8528386941115114</c:v>
                </c:pt>
                <c:pt idx="6">
                  <c:v>1.1062088823590321</c:v>
                </c:pt>
                <c:pt idx="7">
                  <c:v>1.0774888330152277</c:v>
                </c:pt>
                <c:pt idx="8">
                  <c:v>25.35780963024862</c:v>
                </c:pt>
                <c:pt idx="9">
                  <c:v>4.026048152583662</c:v>
                </c:pt>
                <c:pt idx="10">
                  <c:v>0.7722341092967134</c:v>
                </c:pt>
                <c:pt idx="11">
                  <c:v>2.0590772574415057</c:v>
                </c:pt>
                <c:pt idx="12">
                  <c:v>15.457652989937348</c:v>
                </c:pt>
                <c:pt idx="13">
                  <c:v>5.706673233401345</c:v>
                </c:pt>
                <c:pt idx="14">
                  <c:v>1.7875717188647315</c:v>
                </c:pt>
                <c:pt idx="15">
                  <c:v>1.1703198056336037</c:v>
                </c:pt>
                <c:pt idx="16">
                  <c:v>1.4883982943627951</c:v>
                </c:pt>
                <c:pt idx="17">
                  <c:v>2.4297081270369176</c:v>
                </c:pt>
                <c:pt idx="18">
                  <c:v>1.6467630429589672</c:v>
                </c:pt>
                <c:pt idx="19">
                  <c:v>1.333841479464882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50.50903828679294</c:v>
                </c:pt>
                <c:pt idx="1">
                  <c:v>48.183597635199654</c:v>
                </c:pt>
                <c:pt idx="2">
                  <c:v>58.66552383752044</c:v>
                </c:pt>
                <c:pt idx="3">
                  <c:v>50.93186253795198</c:v>
                </c:pt>
                <c:pt idx="4">
                  <c:v>40.62487765379848</c:v>
                </c:pt>
                <c:pt idx="5">
                  <c:v>49.35655419122536</c:v>
                </c:pt>
                <c:pt idx="6">
                  <c:v>53.43984048939096</c:v>
                </c:pt>
                <c:pt idx="7">
                  <c:v>53.57167489317235</c:v>
                </c:pt>
                <c:pt idx="8">
                  <c:v>39.16742378733203</c:v>
                </c:pt>
                <c:pt idx="9">
                  <c:v>53.02735859274447</c:v>
                </c:pt>
                <c:pt idx="10">
                  <c:v>32.35377437472697</c:v>
                </c:pt>
                <c:pt idx="11">
                  <c:v>49.3886341761369</c:v>
                </c:pt>
                <c:pt idx="12">
                  <c:v>33.77255610696034</c:v>
                </c:pt>
                <c:pt idx="13">
                  <c:v>43.43608852238782</c:v>
                </c:pt>
                <c:pt idx="14">
                  <c:v>48.96839101034114</c:v>
                </c:pt>
                <c:pt idx="15">
                  <c:v>34.140802447513394</c:v>
                </c:pt>
                <c:pt idx="16">
                  <c:v>36.311749632016365</c:v>
                </c:pt>
                <c:pt idx="17">
                  <c:v>31.798131350446162</c:v>
                </c:pt>
                <c:pt idx="18">
                  <c:v>63.30223822156812</c:v>
                </c:pt>
                <c:pt idx="19">
                  <c:v>55.10766882288503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40.148850308987804</c:v>
                </c:pt>
                <c:pt idx="1">
                  <c:v>35.73152637371214</c:v>
                </c:pt>
                <c:pt idx="2">
                  <c:v>34.25496734794331</c:v>
                </c:pt>
                <c:pt idx="3">
                  <c:v>20.96009607579841</c:v>
                </c:pt>
                <c:pt idx="4">
                  <c:v>14.68905563808493</c:v>
                </c:pt>
                <c:pt idx="5">
                  <c:v>46.295136921343186</c:v>
                </c:pt>
                <c:pt idx="6">
                  <c:v>44.85552380514751</c:v>
                </c:pt>
                <c:pt idx="7">
                  <c:v>61.14123518853105</c:v>
                </c:pt>
                <c:pt idx="8">
                  <c:v>29.565926621784072</c:v>
                </c:pt>
                <c:pt idx="9">
                  <c:v>36.38844780580962</c:v>
                </c:pt>
                <c:pt idx="10">
                  <c:v>6.99954345871814</c:v>
                </c:pt>
                <c:pt idx="11">
                  <c:v>37.27552785611081</c:v>
                </c:pt>
                <c:pt idx="12">
                  <c:v>49.009932364080605</c:v>
                </c:pt>
                <c:pt idx="13">
                  <c:v>78.39145071439467</c:v>
                </c:pt>
                <c:pt idx="14">
                  <c:v>53.906501473462534</c:v>
                </c:pt>
                <c:pt idx="15">
                  <c:v>40.010947798369756</c:v>
                </c:pt>
                <c:pt idx="16">
                  <c:v>23.259722525360985</c:v>
                </c:pt>
                <c:pt idx="17">
                  <c:v>27.838468655583895</c:v>
                </c:pt>
                <c:pt idx="18">
                  <c:v>56.29593280940472</c:v>
                </c:pt>
                <c:pt idx="19">
                  <c:v>44.63802186398073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22.19968363017675</c:v>
                </c:pt>
                <c:pt idx="1">
                  <c:v>55.5594107455046</c:v>
                </c:pt>
                <c:pt idx="2">
                  <c:v>26.136626128623913</c:v>
                </c:pt>
                <c:pt idx="3">
                  <c:v>33.756387133014435</c:v>
                </c:pt>
                <c:pt idx="4">
                  <c:v>34.14081405726082</c:v>
                </c:pt>
                <c:pt idx="5">
                  <c:v>21.490865916348394</c:v>
                </c:pt>
                <c:pt idx="6">
                  <c:v>32.33845255394149</c:v>
                </c:pt>
                <c:pt idx="7">
                  <c:v>32.88619240849597</c:v>
                </c:pt>
                <c:pt idx="8">
                  <c:v>41.81332266595146</c:v>
                </c:pt>
                <c:pt idx="9">
                  <c:v>40.57291323414782</c:v>
                </c:pt>
                <c:pt idx="10">
                  <c:v>37.44063292969447</c:v>
                </c:pt>
                <c:pt idx="11">
                  <c:v>42.655264624939726</c:v>
                </c:pt>
                <c:pt idx="12">
                  <c:v>29.221632587131452</c:v>
                </c:pt>
                <c:pt idx="13">
                  <c:v>36.43076743684356</c:v>
                </c:pt>
                <c:pt idx="14">
                  <c:v>24.63387509301547</c:v>
                </c:pt>
                <c:pt idx="15">
                  <c:v>37.92024036502474</c:v>
                </c:pt>
                <c:pt idx="16">
                  <c:v>34.690766191280844</c:v>
                </c:pt>
                <c:pt idx="17">
                  <c:v>21.898313544573302</c:v>
                </c:pt>
                <c:pt idx="18">
                  <c:v>47.133667079857986</c:v>
                </c:pt>
                <c:pt idx="19">
                  <c:v>32.31677318594211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5.255332030702448</c:v>
                </c:pt>
                <c:pt idx="1">
                  <c:v>41.977095433588836</c:v>
                </c:pt>
                <c:pt idx="2">
                  <c:v>50.023683002775634</c:v>
                </c:pt>
                <c:pt idx="3">
                  <c:v>40.94696379415297</c:v>
                </c:pt>
                <c:pt idx="4">
                  <c:v>26.432720062489086</c:v>
                </c:pt>
                <c:pt idx="5">
                  <c:v>68.07022455337196</c:v>
                </c:pt>
                <c:pt idx="6">
                  <c:v>16.156031003697226</c:v>
                </c:pt>
                <c:pt idx="7">
                  <c:v>44.5332657550481</c:v>
                </c:pt>
                <c:pt idx="8">
                  <c:v>37.16462055122083</c:v>
                </c:pt>
                <c:pt idx="9">
                  <c:v>75.25650103107877</c:v>
                </c:pt>
                <c:pt idx="10">
                  <c:v>65.53797484042722</c:v>
                </c:pt>
                <c:pt idx="11">
                  <c:v>52.81548135812606</c:v>
                </c:pt>
                <c:pt idx="12">
                  <c:v>46.126595622452726</c:v>
                </c:pt>
                <c:pt idx="13">
                  <c:v>61.81741805034622</c:v>
                </c:pt>
                <c:pt idx="14">
                  <c:v>53.20585894271958</c:v>
                </c:pt>
                <c:pt idx="15">
                  <c:v>34.430530922771204</c:v>
                </c:pt>
                <c:pt idx="16">
                  <c:v>35.94385719932054</c:v>
                </c:pt>
                <c:pt idx="17">
                  <c:v>34.80306522241521</c:v>
                </c:pt>
                <c:pt idx="18">
                  <c:v>54.95569726532165</c:v>
                </c:pt>
                <c:pt idx="19">
                  <c:v>57.14579044449528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28.444103993477707</c:v>
                </c:pt>
                <c:pt idx="1">
                  <c:v>46.06156341245222</c:v>
                </c:pt>
                <c:pt idx="2">
                  <c:v>50.78156337925752</c:v>
                </c:pt>
                <c:pt idx="3">
                  <c:v>62.510774113774865</c:v>
                </c:pt>
                <c:pt idx="4">
                  <c:v>41.48744088474169</c:v>
                </c:pt>
                <c:pt idx="5">
                  <c:v>57.12445465198611</c:v>
                </c:pt>
                <c:pt idx="6">
                  <c:v>47.65585919421273</c:v>
                </c:pt>
                <c:pt idx="7">
                  <c:v>49.608033189635655</c:v>
                </c:pt>
                <c:pt idx="8">
                  <c:v>41.46172552486571</c:v>
                </c:pt>
                <c:pt idx="9">
                  <c:v>43.99552461975326</c:v>
                </c:pt>
                <c:pt idx="10">
                  <c:v>52.92684531174732</c:v>
                </c:pt>
                <c:pt idx="11">
                  <c:v>61.9030798908942</c:v>
                </c:pt>
                <c:pt idx="12">
                  <c:v>65.99063473102791</c:v>
                </c:pt>
                <c:pt idx="13">
                  <c:v>55.82915340741487</c:v>
                </c:pt>
                <c:pt idx="14">
                  <c:v>48.11571495026612</c:v>
                </c:pt>
                <c:pt idx="15">
                  <c:v>54.085897153557305</c:v>
                </c:pt>
                <c:pt idx="16">
                  <c:v>46.06496155225578</c:v>
                </c:pt>
                <c:pt idx="17">
                  <c:v>52.12157882384245</c:v>
                </c:pt>
                <c:pt idx="18">
                  <c:v>43.50975517036145</c:v>
                </c:pt>
                <c:pt idx="19">
                  <c:v>50.454826004625446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25.423577364627732</c:v>
                </c:pt>
                <c:pt idx="1">
                  <c:v>51.10042043283202</c:v>
                </c:pt>
                <c:pt idx="2">
                  <c:v>78.07417387151877</c:v>
                </c:pt>
                <c:pt idx="3">
                  <c:v>50.28647623991236</c:v>
                </c:pt>
                <c:pt idx="4">
                  <c:v>36.10368682956514</c:v>
                </c:pt>
                <c:pt idx="5">
                  <c:v>20.65006945928553</c:v>
                </c:pt>
                <c:pt idx="6">
                  <c:v>34.03725025539227</c:v>
                </c:pt>
                <c:pt idx="7">
                  <c:v>74.4405846431161</c:v>
                </c:pt>
                <c:pt idx="8">
                  <c:v>48.76728333712648</c:v>
                </c:pt>
                <c:pt idx="9">
                  <c:v>47.87860194961837</c:v>
                </c:pt>
                <c:pt idx="10">
                  <c:v>27.083403431824422</c:v>
                </c:pt>
                <c:pt idx="11">
                  <c:v>80.9762628489503</c:v>
                </c:pt>
                <c:pt idx="12">
                  <c:v>26.806689833055902</c:v>
                </c:pt>
                <c:pt idx="13">
                  <c:v>37.34355280998432</c:v>
                </c:pt>
                <c:pt idx="14">
                  <c:v>60.71941372793228</c:v>
                </c:pt>
                <c:pt idx="15">
                  <c:v>53.34181174847024</c:v>
                </c:pt>
                <c:pt idx="16">
                  <c:v>48.313434370722256</c:v>
                </c:pt>
                <c:pt idx="17">
                  <c:v>72.62113427701102</c:v>
                </c:pt>
                <c:pt idx="18">
                  <c:v>57.35904603315578</c:v>
                </c:pt>
                <c:pt idx="19">
                  <c:v>30.43203052854245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神经外科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妇科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口腔科</c:v>
                </c:pt>
                <c:pt idx="12">
                  <c:v>皮肤科</c:v>
                </c:pt>
                <c:pt idx="13">
                  <c:v>普通外科</c:v>
                </c:pt>
                <c:pt idx="14">
                  <c:v>心病二科</c:v>
                </c:pt>
                <c:pt idx="15">
                  <c:v>肝病科</c:v>
                </c:pt>
                <c:pt idx="16">
                  <c:v>周围血管科</c:v>
                </c:pt>
                <c:pt idx="17">
                  <c:v>胸外科</c:v>
                </c:pt>
                <c:pt idx="18">
                  <c:v>东区肾病科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5.295300942307701</c:v>
                </c:pt>
                <c:pt idx="1">
                  <c:v>5.954485720245749</c:v>
                </c:pt>
                <c:pt idx="2">
                  <c:v>1.5676110432316768</c:v>
                </c:pt>
                <c:pt idx="3">
                  <c:v>1.857841528047676</c:v>
                </c:pt>
                <c:pt idx="4">
                  <c:v>2.559956058366361</c:v>
                </c:pt>
                <c:pt idx="5">
                  <c:v>1.5630015107965145</c:v>
                </c:pt>
                <c:pt idx="6">
                  <c:v>2.015999949865498</c:v>
                </c:pt>
                <c:pt idx="7">
                  <c:v>2.7433567039397193</c:v>
                </c:pt>
                <c:pt idx="8">
                  <c:v>1.9932614544318241</c:v>
                </c:pt>
                <c:pt idx="9">
                  <c:v>1.0244674994333303</c:v>
                </c:pt>
                <c:pt idx="10">
                  <c:v>5.737598069153124</c:v>
                </c:pt>
                <c:pt idx="11">
                  <c:v>4.330568874795732</c:v>
                </c:pt>
                <c:pt idx="12">
                  <c:v>8.919893534511536</c:v>
                </c:pt>
                <c:pt idx="13">
                  <c:v>3.945731240637133</c:v>
                </c:pt>
                <c:pt idx="14">
                  <c:v>5.5985456120947745</c:v>
                </c:pt>
                <c:pt idx="15">
                  <c:v>4.024519901024069</c:v>
                </c:pt>
                <c:pt idx="16">
                  <c:v>4.206594445472755</c:v>
                </c:pt>
                <c:pt idx="17">
                  <c:v>4.497627673635741</c:v>
                </c:pt>
                <c:pt idx="18">
                  <c:v>2.8729227260032406</c:v>
                </c:pt>
                <c:pt idx="19">
                  <c:v>2.4183553474757407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47.73057202005678</c:v>
                </c:pt>
                <c:pt idx="1">
                  <c:v>48.70937923352892</c:v>
                </c:pt>
                <c:pt idx="2">
                  <c:v>58.23200509304468</c:v>
                </c:pt>
                <c:pt idx="3">
                  <c:v>49.525368615161064</c:v>
                </c:pt>
                <c:pt idx="4">
                  <c:v>56.815719940612844</c:v>
                </c:pt>
                <c:pt idx="5">
                  <c:v>70.09382547852292</c:v>
                </c:pt>
                <c:pt idx="6">
                  <c:v>56.21271483709702</c:v>
                </c:pt>
                <c:pt idx="7">
                  <c:v>50.2915735447928</c:v>
                </c:pt>
                <c:pt idx="8">
                  <c:v>54.91826675576095</c:v>
                </c:pt>
                <c:pt idx="9">
                  <c:v>35.69317016145054</c:v>
                </c:pt>
                <c:pt idx="10">
                  <c:v>44.910029350179556</c:v>
                </c:pt>
                <c:pt idx="11">
                  <c:v>47.73840835495091</c:v>
                </c:pt>
                <c:pt idx="12">
                  <c:v>53.01016476581139</c:v>
                </c:pt>
                <c:pt idx="13">
                  <c:v>34.10682524421268</c:v>
                </c:pt>
                <c:pt idx="14">
                  <c:v>47.744428357471406</c:v>
                </c:pt>
                <c:pt idx="15">
                  <c:v>33.59459428546358</c:v>
                </c:pt>
                <c:pt idx="16">
                  <c:v>43.15015245944306</c:v>
                </c:pt>
                <c:pt idx="17">
                  <c:v>58.7516754983615</c:v>
                </c:pt>
                <c:pt idx="18">
                  <c:v>50.11482671911215</c:v>
                </c:pt>
                <c:pt idx="19">
                  <c:v>53.85798756607894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49.92987611387931</c:v>
                </c:pt>
                <c:pt idx="1">
                  <c:v>30.790808006644777</c:v>
                </c:pt>
                <c:pt idx="2">
                  <c:v>29.30118304213134</c:v>
                </c:pt>
                <c:pt idx="3">
                  <c:v>38.79080087505413</c:v>
                </c:pt>
                <c:pt idx="4">
                  <c:v>17.794192479808874</c:v>
                </c:pt>
                <c:pt idx="5">
                  <c:v>40.27424241058168</c:v>
                </c:pt>
                <c:pt idx="6">
                  <c:v>33.20863763426998</c:v>
                </c:pt>
                <c:pt idx="7">
                  <c:v>26.456840975458817</c:v>
                </c:pt>
                <c:pt idx="8">
                  <c:v>25.072728954783653</c:v>
                </c:pt>
                <c:pt idx="9">
                  <c:v>37.780727646406675</c:v>
                </c:pt>
                <c:pt idx="10">
                  <c:v>14.044816352362426</c:v>
                </c:pt>
                <c:pt idx="11">
                  <c:v>23.33195528753668</c:v>
                </c:pt>
                <c:pt idx="12">
                  <c:v>18.297074446885507</c:v>
                </c:pt>
                <c:pt idx="13">
                  <c:v>17.05650696489629</c:v>
                </c:pt>
                <c:pt idx="14">
                  <c:v>4.966493239583192</c:v>
                </c:pt>
                <c:pt idx="15">
                  <c:v>23.73893734971318</c:v>
                </c:pt>
                <c:pt idx="16">
                  <c:v>40.46371799532683</c:v>
                </c:pt>
                <c:pt idx="17">
                  <c:v>28.616342377104655</c:v>
                </c:pt>
                <c:pt idx="18">
                  <c:v>20.608307457209577</c:v>
                </c:pt>
                <c:pt idx="19">
                  <c:v>36.91602864122024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1.6188684642420708</c:v>
                </c:pt>
                <c:pt idx="1">
                  <c:v>6.695237095752467</c:v>
                </c:pt>
                <c:pt idx="2">
                  <c:v>8.93918864058355</c:v>
                </c:pt>
                <c:pt idx="3">
                  <c:v>1.4996065719958536</c:v>
                </c:pt>
                <c:pt idx="4">
                  <c:v>1.6467630429589672</c:v>
                </c:pt>
                <c:pt idx="5">
                  <c:v>1.1230332190435888</c:v>
                </c:pt>
                <c:pt idx="6">
                  <c:v>0.733228733327664</c:v>
                </c:pt>
                <c:pt idx="7">
                  <c:v>0.8224702669224103</c:v>
                </c:pt>
                <c:pt idx="8">
                  <c:v>2.0590772574415057</c:v>
                </c:pt>
                <c:pt idx="9">
                  <c:v>11.848782666878709</c:v>
                </c:pt>
                <c:pt idx="10">
                  <c:v>25.35780963024862</c:v>
                </c:pt>
                <c:pt idx="11">
                  <c:v>13.532443336690449</c:v>
                </c:pt>
                <c:pt idx="12">
                  <c:v>0.7676537402217586</c:v>
                </c:pt>
                <c:pt idx="13">
                  <c:v>4.026048152583662</c:v>
                </c:pt>
                <c:pt idx="14">
                  <c:v>0.7316254420962995</c:v>
                </c:pt>
                <c:pt idx="15">
                  <c:v>1.2502310691863954</c:v>
                </c:pt>
                <c:pt idx="16">
                  <c:v>1.787236683147801</c:v>
                </c:pt>
                <c:pt idx="17">
                  <c:v>1.1703198056336037</c:v>
                </c:pt>
                <c:pt idx="18">
                  <c:v>2.594484694066363</c:v>
                </c:pt>
                <c:pt idx="19">
                  <c:v>0.7722341092967134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51.016411180410294</c:v>
                </c:pt>
                <c:pt idx="1">
                  <c:v>48.183597635199654</c:v>
                </c:pt>
                <c:pt idx="2">
                  <c:v>51.662744572876285</c:v>
                </c:pt>
                <c:pt idx="3">
                  <c:v>38.9503894645454</c:v>
                </c:pt>
                <c:pt idx="4">
                  <c:v>63.30223822156812</c:v>
                </c:pt>
                <c:pt idx="5">
                  <c:v>38.4813304460503</c:v>
                </c:pt>
                <c:pt idx="6">
                  <c:v>49.87508216478664</c:v>
                </c:pt>
                <c:pt idx="7">
                  <c:v>44.02414217940049</c:v>
                </c:pt>
                <c:pt idx="8">
                  <c:v>49.3886341761369</c:v>
                </c:pt>
                <c:pt idx="9">
                  <c:v>36.9044324219037</c:v>
                </c:pt>
                <c:pt idx="10">
                  <c:v>39.16742378733203</c:v>
                </c:pt>
                <c:pt idx="11">
                  <c:v>34.6626632078164</c:v>
                </c:pt>
                <c:pt idx="12">
                  <c:v>43.17661636573946</c:v>
                </c:pt>
                <c:pt idx="13">
                  <c:v>53.02735859274447</c:v>
                </c:pt>
                <c:pt idx="14">
                  <c:v>39.79010631848224</c:v>
                </c:pt>
                <c:pt idx="15">
                  <c:v>49.4070526775766</c:v>
                </c:pt>
                <c:pt idx="16">
                  <c:v>38.71242638881983</c:v>
                </c:pt>
                <c:pt idx="17">
                  <c:v>34.140802447513394</c:v>
                </c:pt>
                <c:pt idx="18">
                  <c:v>57.56633934828086</c:v>
                </c:pt>
                <c:pt idx="19">
                  <c:v>32.35377437472697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40.17352364303174</c:v>
                </c:pt>
                <c:pt idx="1">
                  <c:v>35.73152637371214</c:v>
                </c:pt>
                <c:pt idx="2">
                  <c:v>33.60194071172652</c:v>
                </c:pt>
                <c:pt idx="3">
                  <c:v>44.55234961320079</c:v>
                </c:pt>
                <c:pt idx="4">
                  <c:v>56.29593280940472</c:v>
                </c:pt>
                <c:pt idx="5">
                  <c:v>61.123687123795385</c:v>
                </c:pt>
                <c:pt idx="6">
                  <c:v>35.72596271397829</c:v>
                </c:pt>
                <c:pt idx="7">
                  <c:v>35.89243290451579</c:v>
                </c:pt>
                <c:pt idx="8">
                  <c:v>37.27552785611081</c:v>
                </c:pt>
                <c:pt idx="9">
                  <c:v>43.68813729944814</c:v>
                </c:pt>
                <c:pt idx="10">
                  <c:v>29.565926621784072</c:v>
                </c:pt>
                <c:pt idx="11">
                  <c:v>23.935599637454906</c:v>
                </c:pt>
                <c:pt idx="12">
                  <c:v>23.490899735681445</c:v>
                </c:pt>
                <c:pt idx="13">
                  <c:v>36.38844780580962</c:v>
                </c:pt>
                <c:pt idx="14">
                  <c:v>55.926260687669455</c:v>
                </c:pt>
                <c:pt idx="15">
                  <c:v>36.11932916542821</c:v>
                </c:pt>
                <c:pt idx="16">
                  <c:v>47.53637022351755</c:v>
                </c:pt>
                <c:pt idx="17">
                  <c:v>40.010947798369756</c:v>
                </c:pt>
                <c:pt idx="18">
                  <c:v>41.16342321290266</c:v>
                </c:pt>
                <c:pt idx="19">
                  <c:v>6.99954345871814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9.557158215142858</c:v>
                </c:pt>
                <c:pt idx="1">
                  <c:v>67.25606919194564</c:v>
                </c:pt>
                <c:pt idx="2">
                  <c:v>49.4480891274317</c:v>
                </c:pt>
                <c:pt idx="3">
                  <c:v>38.20297516062925</c:v>
                </c:pt>
                <c:pt idx="4">
                  <c:v>51.855284755693084</c:v>
                </c:pt>
                <c:pt idx="5">
                  <c:v>39.62158445104781</c:v>
                </c:pt>
                <c:pt idx="6">
                  <c:v>48.747482571724454</c:v>
                </c:pt>
                <c:pt idx="7">
                  <c:v>32.982926765914776</c:v>
                </c:pt>
                <c:pt idx="8">
                  <c:v>54.437733321049784</c:v>
                </c:pt>
                <c:pt idx="9">
                  <c:v>47.62333696642478</c:v>
                </c:pt>
                <c:pt idx="10">
                  <c:v>57.27401497339823</c:v>
                </c:pt>
                <c:pt idx="11">
                  <c:v>44.37872084088215</c:v>
                </c:pt>
                <c:pt idx="12">
                  <c:v>34.63923604356442</c:v>
                </c:pt>
                <c:pt idx="13">
                  <c:v>57.056120376206934</c:v>
                </c:pt>
                <c:pt idx="14">
                  <c:v>34.24734944985901</c:v>
                </c:pt>
                <c:pt idx="15">
                  <c:v>42.40909406466824</c:v>
                </c:pt>
                <c:pt idx="16">
                  <c:v>49.03874976277646</c:v>
                </c:pt>
                <c:pt idx="17">
                  <c:v>53.067779492723574</c:v>
                </c:pt>
                <c:pt idx="18">
                  <c:v>29.877554813924334</c:v>
                </c:pt>
                <c:pt idx="19">
                  <c:v>56.13973286865171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57.98216617179628</c:v>
                </c:pt>
                <c:pt idx="1">
                  <c:v>41.977095433588836</c:v>
                </c:pt>
                <c:pt idx="2">
                  <c:v>44.586246752274555</c:v>
                </c:pt>
                <c:pt idx="3">
                  <c:v>50.56337515015386</c:v>
                </c:pt>
                <c:pt idx="4">
                  <c:v>54.95569726532165</c:v>
                </c:pt>
                <c:pt idx="5">
                  <c:v>51.21019804750656</c:v>
                </c:pt>
                <c:pt idx="6">
                  <c:v>57.06502686773973</c:v>
                </c:pt>
                <c:pt idx="7">
                  <c:v>93.67206174541978</c:v>
                </c:pt>
                <c:pt idx="8">
                  <c:v>52.81548135812606</c:v>
                </c:pt>
                <c:pt idx="9">
                  <c:v>37.928084819775286</c:v>
                </c:pt>
                <c:pt idx="10">
                  <c:v>37.16462055122083</c:v>
                </c:pt>
                <c:pt idx="11">
                  <c:v>47.34002605015348</c:v>
                </c:pt>
                <c:pt idx="12">
                  <c:v>28.30737375862544</c:v>
                </c:pt>
                <c:pt idx="13">
                  <c:v>75.25650103107877</c:v>
                </c:pt>
                <c:pt idx="14">
                  <c:v>53.998887754978746</c:v>
                </c:pt>
                <c:pt idx="15">
                  <c:v>41.99624879288209</c:v>
                </c:pt>
                <c:pt idx="16">
                  <c:v>54.614680986496715</c:v>
                </c:pt>
                <c:pt idx="17">
                  <c:v>34.430530922771204</c:v>
                </c:pt>
                <c:pt idx="18">
                  <c:v>62.83027682381964</c:v>
                </c:pt>
                <c:pt idx="19">
                  <c:v>65.53797484042722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54.77391123989746</c:v>
                </c:pt>
                <c:pt idx="1">
                  <c:v>46.06156341245222</c:v>
                </c:pt>
                <c:pt idx="2">
                  <c:v>56.08460744883412</c:v>
                </c:pt>
                <c:pt idx="3">
                  <c:v>40.96453794325726</c:v>
                </c:pt>
                <c:pt idx="4">
                  <c:v>43.50975517036145</c:v>
                </c:pt>
                <c:pt idx="5">
                  <c:v>56.68469037365319</c:v>
                </c:pt>
                <c:pt idx="6">
                  <c:v>56.23994878436128</c:v>
                </c:pt>
                <c:pt idx="7">
                  <c:v>57.072364989419754</c:v>
                </c:pt>
                <c:pt idx="8">
                  <c:v>61.9030798908942</c:v>
                </c:pt>
                <c:pt idx="9">
                  <c:v>57.88879686632867</c:v>
                </c:pt>
                <c:pt idx="10">
                  <c:v>41.46172552486571</c:v>
                </c:pt>
                <c:pt idx="11">
                  <c:v>47.07257463563315</c:v>
                </c:pt>
                <c:pt idx="12">
                  <c:v>53.86830932319865</c:v>
                </c:pt>
                <c:pt idx="13">
                  <c:v>43.99552461975326</c:v>
                </c:pt>
                <c:pt idx="14">
                  <c:v>43.67069763354524</c:v>
                </c:pt>
                <c:pt idx="15">
                  <c:v>45.70464772145087</c:v>
                </c:pt>
                <c:pt idx="16">
                  <c:v>65.7529121196943</c:v>
                </c:pt>
                <c:pt idx="17">
                  <c:v>54.085897153557305</c:v>
                </c:pt>
                <c:pt idx="18">
                  <c:v>53.416313729809694</c:v>
                </c:pt>
                <c:pt idx="19">
                  <c:v>52.92684531174732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11.02806607686307</c:v>
                </c:pt>
                <c:pt idx="1">
                  <c:v>51.10042043283202</c:v>
                </c:pt>
                <c:pt idx="2">
                  <c:v>19.407874766638603</c:v>
                </c:pt>
                <c:pt idx="3">
                  <c:v>80.12924545529279</c:v>
                </c:pt>
                <c:pt idx="4">
                  <c:v>57.35904603315578</c:v>
                </c:pt>
                <c:pt idx="5">
                  <c:v>54.368348447875995</c:v>
                </c:pt>
                <c:pt idx="6">
                  <c:v>48.18053619811675</c:v>
                </c:pt>
                <c:pt idx="7">
                  <c:v>50.78296308870693</c:v>
                </c:pt>
                <c:pt idx="8">
                  <c:v>80.9762628489503</c:v>
                </c:pt>
                <c:pt idx="9">
                  <c:v>29.997323260415868</c:v>
                </c:pt>
                <c:pt idx="10">
                  <c:v>48.76728333712648</c:v>
                </c:pt>
                <c:pt idx="11">
                  <c:v>35.03404698265093</c:v>
                </c:pt>
                <c:pt idx="12">
                  <c:v>20.821902458864482</c:v>
                </c:pt>
                <c:pt idx="13">
                  <c:v>47.87860194961837</c:v>
                </c:pt>
                <c:pt idx="14">
                  <c:v>33.7460927392805</c:v>
                </c:pt>
                <c:pt idx="15">
                  <c:v>70.96687763908174</c:v>
                </c:pt>
                <c:pt idx="16">
                  <c:v>36.75035493925483</c:v>
                </c:pt>
                <c:pt idx="17">
                  <c:v>53.34181174847024</c:v>
                </c:pt>
                <c:pt idx="18">
                  <c:v>50.24425325325809</c:v>
                </c:pt>
                <c:pt idx="19">
                  <c:v>27.083403431824422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男科</c:v>
                </c:pt>
                <c:pt idx="3">
                  <c:v>血液科</c:v>
                </c:pt>
                <c:pt idx="4">
                  <c:v>东区肾病科</c:v>
                </c:pt>
                <c:pt idx="5">
                  <c:v>小儿推拿科</c:v>
                </c:pt>
                <c:pt idx="6">
                  <c:v>中医外治中心</c:v>
                </c:pt>
                <c:pt idx="7">
                  <c:v>肛肠科</c:v>
                </c:pt>
                <c:pt idx="8">
                  <c:v>口腔科</c:v>
                </c:pt>
                <c:pt idx="9">
                  <c:v>泌尿外科</c:v>
                </c:pt>
                <c:pt idx="10">
                  <c:v>脑病二科</c:v>
                </c:pt>
                <c:pt idx="11">
                  <c:v>推拿科</c:v>
                </c:pt>
                <c:pt idx="12">
                  <c:v>肾脏内科</c:v>
                </c:pt>
                <c:pt idx="13">
                  <c:v>肿瘤内科</c:v>
                </c:pt>
                <c:pt idx="14">
                  <c:v>微创骨科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5.954485720245749</c:v>
                </c:pt>
                <c:pt idx="2">
                  <c:v>4.400852856431609</c:v>
                </c:pt>
                <c:pt idx="3">
                  <c:v>1.8124077071211389</c:v>
                </c:pt>
                <c:pt idx="4">
                  <c:v>2.8729227260032406</c:v>
                </c:pt>
                <c:pt idx="5">
                  <c:v>4.055252273042965</c:v>
                </c:pt>
                <c:pt idx="6">
                  <c:v>3.702562296531902</c:v>
                </c:pt>
                <c:pt idx="7">
                  <c:v>5.97191012230853</c:v>
                </c:pt>
                <c:pt idx="8">
                  <c:v>4.330568874795732</c:v>
                </c:pt>
                <c:pt idx="9">
                  <c:v>5.8808673954004345</c:v>
                </c:pt>
                <c:pt idx="10">
                  <c:v>1.9932614544318241</c:v>
                </c:pt>
                <c:pt idx="11">
                  <c:v>3.711695744901122</c:v>
                </c:pt>
                <c:pt idx="12">
                  <c:v>7.9447947048677126</c:v>
                </c:pt>
                <c:pt idx="13">
                  <c:v>1.0244674994333303</c:v>
                </c:pt>
                <c:pt idx="14">
                  <c:v>4.908079025642582</c:v>
                </c:pt>
                <c:pt idx="15">
                  <c:v>4.106888440085829</c:v>
                </c:pt>
                <c:pt idx="16">
                  <c:v>5.695036471857544</c:v>
                </c:pt>
                <c:pt idx="17">
                  <c:v>4.024519901024069</c:v>
                </c:pt>
                <c:pt idx="18">
                  <c:v>2.636966321316612</c:v>
                </c:pt>
                <c:pt idx="19">
                  <c:v>5.737598069153124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50.2915735447928</c:v>
                </c:pt>
                <c:pt idx="1">
                  <c:v>52.9680411860484</c:v>
                </c:pt>
                <c:pt idx="2">
                  <c:v>47.66174617582744</c:v>
                </c:pt>
                <c:pt idx="3">
                  <c:v>48.93414801866732</c:v>
                </c:pt>
                <c:pt idx="4">
                  <c:v>34.10682524421268</c:v>
                </c:pt>
                <c:pt idx="5">
                  <c:v>56.27355569450081</c:v>
                </c:pt>
                <c:pt idx="6">
                  <c:v>35.28578927528046</c:v>
                </c:pt>
                <c:pt idx="7">
                  <c:v>50.25716885428037</c:v>
                </c:pt>
                <c:pt idx="8">
                  <c:v>58.107561941469896</c:v>
                </c:pt>
                <c:pt idx="9">
                  <c:v>53.96989503435162</c:v>
                </c:pt>
                <c:pt idx="10">
                  <c:v>46.71379700457821</c:v>
                </c:pt>
                <c:pt idx="11">
                  <c:v>53.85798756607894</c:v>
                </c:pt>
                <c:pt idx="12">
                  <c:v>50.11482671911215</c:v>
                </c:pt>
                <c:pt idx="13">
                  <c:v>59.51865322494658</c:v>
                </c:pt>
                <c:pt idx="14">
                  <c:v>43.289400251348965</c:v>
                </c:pt>
                <c:pt idx="15">
                  <c:v>50.45358391498704</c:v>
                </c:pt>
                <c:pt idx="16">
                  <c:v>48.620465649786915</c:v>
                </c:pt>
                <c:pt idx="17">
                  <c:v>48.102606814617765</c:v>
                </c:pt>
                <c:pt idx="18">
                  <c:v>56.243590788471046</c:v>
                </c:pt>
                <c:pt idx="19">
                  <c:v>47.73057202005678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26.456840975458817</c:v>
                </c:pt>
                <c:pt idx="1">
                  <c:v>22.412824579721068</c:v>
                </c:pt>
                <c:pt idx="2">
                  <c:v>13.455465845385095</c:v>
                </c:pt>
                <c:pt idx="3">
                  <c:v>17.74146649550746</c:v>
                </c:pt>
                <c:pt idx="4">
                  <c:v>17.05650696489629</c:v>
                </c:pt>
                <c:pt idx="5">
                  <c:v>11.74729588371801</c:v>
                </c:pt>
                <c:pt idx="6">
                  <c:v>18.334058710054542</c:v>
                </c:pt>
                <c:pt idx="7">
                  <c:v>11.02504422762832</c:v>
                </c:pt>
                <c:pt idx="8">
                  <c:v>19.468614838891174</c:v>
                </c:pt>
                <c:pt idx="9">
                  <c:v>3.6783326476914313</c:v>
                </c:pt>
                <c:pt idx="10">
                  <c:v>30.15050375530391</c:v>
                </c:pt>
                <c:pt idx="11">
                  <c:v>36.91602864122024</c:v>
                </c:pt>
                <c:pt idx="12">
                  <c:v>20.608307457209577</c:v>
                </c:pt>
                <c:pt idx="13">
                  <c:v>25.542933943757085</c:v>
                </c:pt>
                <c:pt idx="14">
                  <c:v>18.35742127377258</c:v>
                </c:pt>
                <c:pt idx="15">
                  <c:v>57.71013197851139</c:v>
                </c:pt>
                <c:pt idx="16">
                  <c:v>24.681001204242385</c:v>
                </c:pt>
                <c:pt idx="17">
                  <c:v>14.65045392797993</c:v>
                </c:pt>
                <c:pt idx="18">
                  <c:v>23.670104060335838</c:v>
                </c:pt>
                <c:pt idx="19">
                  <c:v>49.92987611387931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0.8224702669224103</c:v>
                </c:pt>
                <c:pt idx="1">
                  <c:v>3.0847262724355113</c:v>
                </c:pt>
                <c:pt idx="2">
                  <c:v>1.3489093173172502</c:v>
                </c:pt>
                <c:pt idx="3">
                  <c:v>0.5853137076194568</c:v>
                </c:pt>
                <c:pt idx="4">
                  <c:v>4.026048152583662</c:v>
                </c:pt>
                <c:pt idx="5">
                  <c:v>1.2787280898464504</c:v>
                </c:pt>
                <c:pt idx="6">
                  <c:v>28.197572456067583</c:v>
                </c:pt>
                <c:pt idx="7">
                  <c:v>1.0756551248231596</c:v>
                </c:pt>
                <c:pt idx="8">
                  <c:v>1.8528386941115114</c:v>
                </c:pt>
                <c:pt idx="9">
                  <c:v>0.9051099694221951</c:v>
                </c:pt>
                <c:pt idx="10">
                  <c:v>3.199805297924142</c:v>
                </c:pt>
                <c:pt idx="11">
                  <c:v>0.7722341092967134</c:v>
                </c:pt>
                <c:pt idx="12">
                  <c:v>2.594484694066363</c:v>
                </c:pt>
                <c:pt idx="13">
                  <c:v>5.706673233401345</c:v>
                </c:pt>
                <c:pt idx="14">
                  <c:v>1.4998638343365966</c:v>
                </c:pt>
                <c:pt idx="15">
                  <c:v>1.0083793211637753</c:v>
                </c:pt>
                <c:pt idx="16">
                  <c:v>1.4354632028936838</c:v>
                </c:pt>
                <c:pt idx="17">
                  <c:v>25.426491287710512</c:v>
                </c:pt>
                <c:pt idx="18">
                  <c:v>1.9665794693793754</c:v>
                </c:pt>
                <c:pt idx="19">
                  <c:v>1.6188684642420708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44.02414217940049</c:v>
                </c:pt>
                <c:pt idx="1">
                  <c:v>37.838423528648356</c:v>
                </c:pt>
                <c:pt idx="2">
                  <c:v>32.22098167437172</c:v>
                </c:pt>
                <c:pt idx="3">
                  <c:v>45.04384662690923</c:v>
                </c:pt>
                <c:pt idx="4">
                  <c:v>53.02735859274447</c:v>
                </c:pt>
                <c:pt idx="5">
                  <c:v>47.6259995142028</c:v>
                </c:pt>
                <c:pt idx="6">
                  <c:v>39.809073056288035</c:v>
                </c:pt>
                <c:pt idx="7">
                  <c:v>45.3562388439854</c:v>
                </c:pt>
                <c:pt idx="8">
                  <c:v>49.35655419122536</c:v>
                </c:pt>
                <c:pt idx="9">
                  <c:v>41.435405870622326</c:v>
                </c:pt>
                <c:pt idx="10">
                  <c:v>55.49157474396059</c:v>
                </c:pt>
                <c:pt idx="11">
                  <c:v>32.35377437472697</c:v>
                </c:pt>
                <c:pt idx="12">
                  <c:v>57.56633934828086</c:v>
                </c:pt>
                <c:pt idx="13">
                  <c:v>43.43608852238782</c:v>
                </c:pt>
                <c:pt idx="14">
                  <c:v>52.98578958349545</c:v>
                </c:pt>
                <c:pt idx="15">
                  <c:v>30.636155405540354</c:v>
                </c:pt>
                <c:pt idx="16">
                  <c:v>46.39375850929023</c:v>
                </c:pt>
                <c:pt idx="17">
                  <c:v>48.41461960342855</c:v>
                </c:pt>
                <c:pt idx="18">
                  <c:v>53.59959479513287</c:v>
                </c:pt>
                <c:pt idx="19">
                  <c:v>51.016411180410294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35.89243290451579</c:v>
                </c:pt>
                <c:pt idx="1">
                  <c:v>30.488099777853932</c:v>
                </c:pt>
                <c:pt idx="2">
                  <c:v>25.613133395746278</c:v>
                </c:pt>
                <c:pt idx="3">
                  <c:v>56.30894346167187</c:v>
                </c:pt>
                <c:pt idx="4">
                  <c:v>36.38844780580962</c:v>
                </c:pt>
                <c:pt idx="5">
                  <c:v>25.301293944661456</c:v>
                </c:pt>
                <c:pt idx="6">
                  <c:v>38.38651256267585</c:v>
                </c:pt>
                <c:pt idx="7">
                  <c:v>26.48895814777639</c:v>
                </c:pt>
                <c:pt idx="8">
                  <c:v>46.295136921343186</c:v>
                </c:pt>
                <c:pt idx="9">
                  <c:v>56.79928856687887</c:v>
                </c:pt>
                <c:pt idx="10">
                  <c:v>41.76520550656127</c:v>
                </c:pt>
                <c:pt idx="11">
                  <c:v>6.99954345871814</c:v>
                </c:pt>
                <c:pt idx="12">
                  <c:v>41.16342321290266</c:v>
                </c:pt>
                <c:pt idx="13">
                  <c:v>78.39145071439467</c:v>
                </c:pt>
                <c:pt idx="14">
                  <c:v>54.12017139755789</c:v>
                </c:pt>
                <c:pt idx="15">
                  <c:v>29.397573346994943</c:v>
                </c:pt>
                <c:pt idx="16">
                  <c:v>47.00031119387123</c:v>
                </c:pt>
                <c:pt idx="17">
                  <c:v>35.64734963726838</c:v>
                </c:pt>
                <c:pt idx="18">
                  <c:v>36.3585238434671</c:v>
                </c:pt>
                <c:pt idx="19">
                  <c:v>40.17352364303174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32.982926765914776</c:v>
                </c:pt>
                <c:pt idx="1">
                  <c:v>43.13007324330121</c:v>
                </c:pt>
                <c:pt idx="2">
                  <c:v>41.667432656364184</c:v>
                </c:pt>
                <c:pt idx="3">
                  <c:v>42.494110058765784</c:v>
                </c:pt>
                <c:pt idx="4">
                  <c:v>57.056120376206934</c:v>
                </c:pt>
                <c:pt idx="5">
                  <c:v>46.28130213950984</c:v>
                </c:pt>
                <c:pt idx="6">
                  <c:v>47.044360621576445</c:v>
                </c:pt>
                <c:pt idx="7">
                  <c:v>49.298527994072025</c:v>
                </c:pt>
                <c:pt idx="8">
                  <c:v>60.57439929092304</c:v>
                </c:pt>
                <c:pt idx="9">
                  <c:v>46.3468317872536</c:v>
                </c:pt>
                <c:pt idx="10">
                  <c:v>43.2791146558656</c:v>
                </c:pt>
                <c:pt idx="11">
                  <c:v>56.13973286865171</c:v>
                </c:pt>
                <c:pt idx="12">
                  <c:v>29.877554813924334</c:v>
                </c:pt>
                <c:pt idx="13">
                  <c:v>53.33761862892658</c:v>
                </c:pt>
                <c:pt idx="14">
                  <c:v>32.152518510946905</c:v>
                </c:pt>
                <c:pt idx="15">
                  <c:v>34.111208279295944</c:v>
                </c:pt>
                <c:pt idx="16">
                  <c:v>49.843551755821096</c:v>
                </c:pt>
                <c:pt idx="17">
                  <c:v>37.947235250004994</c:v>
                </c:pt>
                <c:pt idx="18">
                  <c:v>26.844606990516883</c:v>
                </c:pt>
                <c:pt idx="19">
                  <c:v>9.557158215142858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42.87947547453093</c:v>
                </c:pt>
                <c:pt idx="1">
                  <c:v>22.781313211718825</c:v>
                </c:pt>
                <c:pt idx="2">
                  <c:v>34.390990808455214</c:v>
                </c:pt>
                <c:pt idx="3">
                  <c:v>27.117600515771006</c:v>
                </c:pt>
                <c:pt idx="4">
                  <c:v>40.57291323414782</c:v>
                </c:pt>
                <c:pt idx="5">
                  <c:v>33.33416251246662</c:v>
                </c:pt>
                <c:pt idx="6">
                  <c:v>35.86168339687748</c:v>
                </c:pt>
                <c:pt idx="7">
                  <c:v>31.826804304012082</c:v>
                </c:pt>
                <c:pt idx="8">
                  <c:v>21.490865916348394</c:v>
                </c:pt>
                <c:pt idx="9">
                  <c:v>30.058372225057873</c:v>
                </c:pt>
                <c:pt idx="10">
                  <c:v>35.90927162038143</c:v>
                </c:pt>
                <c:pt idx="11">
                  <c:v>37.44063292969447</c:v>
                </c:pt>
                <c:pt idx="12">
                  <c:v>37.84002322683784</c:v>
                </c:pt>
                <c:pt idx="13">
                  <c:v>36.43076743684356</c:v>
                </c:pt>
                <c:pt idx="14">
                  <c:v>20.31925830303683</c:v>
                </c:pt>
                <c:pt idx="15">
                  <c:v>19.182625112622386</c:v>
                </c:pt>
                <c:pt idx="16">
                  <c:v>30.395541474338756</c:v>
                </c:pt>
                <c:pt idx="17">
                  <c:v>36.59141669850465</c:v>
                </c:pt>
                <c:pt idx="18">
                  <c:v>33.334209451449894</c:v>
                </c:pt>
                <c:pt idx="19">
                  <c:v>56.24436179971337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57.072364989419754</c:v>
                </c:pt>
                <c:pt idx="1">
                  <c:v>54.75383759249309</c:v>
                </c:pt>
                <c:pt idx="2">
                  <c:v>50.35886922381666</c:v>
                </c:pt>
                <c:pt idx="3">
                  <c:v>48.11545828577475</c:v>
                </c:pt>
                <c:pt idx="4">
                  <c:v>43.99552461975326</c:v>
                </c:pt>
                <c:pt idx="5">
                  <c:v>60.15846188799981</c:v>
                </c:pt>
                <c:pt idx="6">
                  <c:v>57.309305388572255</c:v>
                </c:pt>
                <c:pt idx="7">
                  <c:v>42.346161988305155</c:v>
                </c:pt>
                <c:pt idx="8">
                  <c:v>57.12445465198611</c:v>
                </c:pt>
                <c:pt idx="9">
                  <c:v>33.24839473583331</c:v>
                </c:pt>
                <c:pt idx="10">
                  <c:v>31.803138539981763</c:v>
                </c:pt>
                <c:pt idx="11">
                  <c:v>52.92684531174732</c:v>
                </c:pt>
                <c:pt idx="12">
                  <c:v>53.416313729809694</c:v>
                </c:pt>
                <c:pt idx="13">
                  <c:v>55.82915340741487</c:v>
                </c:pt>
                <c:pt idx="14">
                  <c:v>61.313170988916134</c:v>
                </c:pt>
                <c:pt idx="15">
                  <c:v>34.38316847294205</c:v>
                </c:pt>
                <c:pt idx="16">
                  <c:v>57.29168289689344</c:v>
                </c:pt>
                <c:pt idx="17">
                  <c:v>61.74101227819424</c:v>
                </c:pt>
                <c:pt idx="18">
                  <c:v>36.6740450961512</c:v>
                </c:pt>
                <c:pt idx="19">
                  <c:v>54.77391123989746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50.78296308870693</c:v>
                </c:pt>
                <c:pt idx="1">
                  <c:v>53.34546821772676</c:v>
                </c:pt>
                <c:pt idx="2">
                  <c:v>30.1657359558487</c:v>
                </c:pt>
                <c:pt idx="3">
                  <c:v>49.30068877874649</c:v>
                </c:pt>
                <c:pt idx="4">
                  <c:v>47.87860194961837</c:v>
                </c:pt>
                <c:pt idx="5">
                  <c:v>66.72569637139414</c:v>
                </c:pt>
                <c:pt idx="6">
                  <c:v>84.5100403719927</c:v>
                </c:pt>
                <c:pt idx="7">
                  <c:v>19.635742806917296</c:v>
                </c:pt>
                <c:pt idx="8">
                  <c:v>20.65006945928553</c:v>
                </c:pt>
                <c:pt idx="9">
                  <c:v>61.93731307326373</c:v>
                </c:pt>
                <c:pt idx="10">
                  <c:v>50.49422442400587</c:v>
                </c:pt>
                <c:pt idx="11">
                  <c:v>27.083403431824422</c:v>
                </c:pt>
                <c:pt idx="12">
                  <c:v>50.24425325325809</c:v>
                </c:pt>
                <c:pt idx="13">
                  <c:v>37.34355280998432</c:v>
                </c:pt>
                <c:pt idx="14">
                  <c:v>72.88131108780657</c:v>
                </c:pt>
                <c:pt idx="15">
                  <c:v>48.25816886469834</c:v>
                </c:pt>
                <c:pt idx="16">
                  <c:v>33.905061377241026</c:v>
                </c:pt>
                <c:pt idx="17">
                  <c:v>33.71845656396795</c:v>
                </c:pt>
                <c:pt idx="18">
                  <c:v>87.93327396862192</c:v>
                </c:pt>
                <c:pt idx="19">
                  <c:v>11.02806607686307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心血管内科</c:v>
                </c:pt>
                <c:pt idx="2">
                  <c:v>儿科</c:v>
                </c:pt>
                <c:pt idx="3">
                  <c:v>骨科</c:v>
                </c:pt>
                <c:pt idx="4">
                  <c:v>肿瘤内科</c:v>
                </c:pt>
                <c:pt idx="5">
                  <c:v>眼科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肝胆外科</c:v>
                </c:pt>
                <c:pt idx="9">
                  <c:v>妇二科</c:v>
                </c:pt>
                <c:pt idx="10">
                  <c:v>肾病科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综合内科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脾胃科消化科合并</c:v>
                </c:pt>
                <c:pt idx="18">
                  <c:v>关节骨科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5.97191012230853</c:v>
                </c:pt>
                <c:pt idx="1">
                  <c:v>2.795661703106243</c:v>
                </c:pt>
                <c:pt idx="2">
                  <c:v>5.439495732606328</c:v>
                </c:pt>
                <c:pt idx="3">
                  <c:v>10.460723562338933</c:v>
                </c:pt>
                <c:pt idx="4">
                  <c:v>1.0244674994333303</c:v>
                </c:pt>
                <c:pt idx="5">
                  <c:v>1.9140670460258888</c:v>
                </c:pt>
                <c:pt idx="6">
                  <c:v>5.090325836278203</c:v>
                </c:pt>
                <c:pt idx="7">
                  <c:v>1.480816564281208</c:v>
                </c:pt>
                <c:pt idx="8">
                  <c:v>1.5630015107965145</c:v>
                </c:pt>
                <c:pt idx="9">
                  <c:v>2.7836859343489673</c:v>
                </c:pt>
                <c:pt idx="10">
                  <c:v>6.312901178242534</c:v>
                </c:pt>
                <c:pt idx="11">
                  <c:v>5.737598069153124</c:v>
                </c:pt>
                <c:pt idx="12">
                  <c:v>2.636966321316612</c:v>
                </c:pt>
                <c:pt idx="13">
                  <c:v>3.945731240637133</c:v>
                </c:pt>
                <c:pt idx="14">
                  <c:v>6.821266582728103</c:v>
                </c:pt>
                <c:pt idx="15">
                  <c:v>38.20009647015565</c:v>
                </c:pt>
                <c:pt idx="16">
                  <c:v>1.4840150596691166</c:v>
                </c:pt>
                <c:pt idx="17">
                  <c:v>5.981323060334289</c:v>
                </c:pt>
                <c:pt idx="18">
                  <c:v>7.466666105202389</c:v>
                </c:pt>
                <c:pt idx="19">
                  <c:v>66.61257989874575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54.15672023942964</c:v>
                </c:pt>
                <c:pt idx="1">
                  <c:v>56.23188498147123</c:v>
                </c:pt>
                <c:pt idx="2">
                  <c:v>43.15015245944306</c:v>
                </c:pt>
                <c:pt idx="3">
                  <c:v>45.7326691863914</c:v>
                </c:pt>
                <c:pt idx="4">
                  <c:v>55.619857955974446</c:v>
                </c:pt>
                <c:pt idx="5">
                  <c:v>51.188754519941824</c:v>
                </c:pt>
                <c:pt idx="6">
                  <c:v>54.91826675576095</c:v>
                </c:pt>
                <c:pt idx="7">
                  <c:v>48.102606814617765</c:v>
                </c:pt>
                <c:pt idx="8">
                  <c:v>43.289400251348965</c:v>
                </c:pt>
                <c:pt idx="9">
                  <c:v>56.27355569450081</c:v>
                </c:pt>
                <c:pt idx="10">
                  <c:v>61.0011517259956</c:v>
                </c:pt>
                <c:pt idx="11">
                  <c:v>35.69317016145054</c:v>
                </c:pt>
                <c:pt idx="12">
                  <c:v>35.28578927528046</c:v>
                </c:pt>
                <c:pt idx="13">
                  <c:v>48.620465649786915</c:v>
                </c:pt>
                <c:pt idx="14">
                  <c:v>58.107561941469896</c:v>
                </c:pt>
                <c:pt idx="15">
                  <c:v>50.2915735447928</c:v>
                </c:pt>
                <c:pt idx="16">
                  <c:v>70.09382547852292</c:v>
                </c:pt>
                <c:pt idx="17">
                  <c:v>56.21271483709702</c:v>
                </c:pt>
                <c:pt idx="18">
                  <c:v>58.23200509304468</c:v>
                </c:pt>
                <c:pt idx="19">
                  <c:v>44.70165847271377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26.495679696095642</c:v>
                </c:pt>
                <c:pt idx="1">
                  <c:v>16.075518449114075</c:v>
                </c:pt>
                <c:pt idx="2">
                  <c:v>40.46371799532683</c:v>
                </c:pt>
                <c:pt idx="3">
                  <c:v>24.488273704691803</c:v>
                </c:pt>
                <c:pt idx="4">
                  <c:v>19.700136705135325</c:v>
                </c:pt>
                <c:pt idx="5">
                  <c:v>24.243694657248852</c:v>
                </c:pt>
                <c:pt idx="6">
                  <c:v>25.072728954783653</c:v>
                </c:pt>
                <c:pt idx="7">
                  <c:v>14.65045392797993</c:v>
                </c:pt>
                <c:pt idx="8">
                  <c:v>18.35742127377258</c:v>
                </c:pt>
                <c:pt idx="9">
                  <c:v>11.74729588371801</c:v>
                </c:pt>
                <c:pt idx="10">
                  <c:v>38.34965613311685</c:v>
                </c:pt>
                <c:pt idx="11">
                  <c:v>37.780727646406675</c:v>
                </c:pt>
                <c:pt idx="12">
                  <c:v>18.334058710054542</c:v>
                </c:pt>
                <c:pt idx="13">
                  <c:v>24.681001204242385</c:v>
                </c:pt>
                <c:pt idx="14">
                  <c:v>19.468614838891174</c:v>
                </c:pt>
                <c:pt idx="15">
                  <c:v>26.456840975458817</c:v>
                </c:pt>
                <c:pt idx="16">
                  <c:v>40.27424241058168</c:v>
                </c:pt>
                <c:pt idx="17">
                  <c:v>33.20863763426998</c:v>
                </c:pt>
                <c:pt idx="18">
                  <c:v>29.30118304213134</c:v>
                </c:pt>
                <c:pt idx="19">
                  <c:v>39.94199878017633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2.2688559710515355</c:v>
                </c:pt>
                <c:pt idx="1">
                  <c:v>15.457652989937348</c:v>
                </c:pt>
                <c:pt idx="2">
                  <c:v>1.787236683147801</c:v>
                </c:pt>
                <c:pt idx="3">
                  <c:v>1.2099803198316847</c:v>
                </c:pt>
                <c:pt idx="4">
                  <c:v>1.2155536904218744</c:v>
                </c:pt>
                <c:pt idx="5">
                  <c:v>1.0349798685442935</c:v>
                </c:pt>
                <c:pt idx="6">
                  <c:v>2.0590772574415057</c:v>
                </c:pt>
                <c:pt idx="7">
                  <c:v>25.426491287710512</c:v>
                </c:pt>
                <c:pt idx="8">
                  <c:v>1.4998638343365966</c:v>
                </c:pt>
                <c:pt idx="9">
                  <c:v>1.2787280898464504</c:v>
                </c:pt>
                <c:pt idx="10">
                  <c:v>1.101538339680465</c:v>
                </c:pt>
                <c:pt idx="11">
                  <c:v>11.848782666878709</c:v>
                </c:pt>
                <c:pt idx="12">
                  <c:v>28.197572456067583</c:v>
                </c:pt>
                <c:pt idx="13">
                  <c:v>1.4354632028936838</c:v>
                </c:pt>
                <c:pt idx="14">
                  <c:v>1.8528386941115114</c:v>
                </c:pt>
                <c:pt idx="15">
                  <c:v>0.8224702669224103</c:v>
                </c:pt>
                <c:pt idx="16">
                  <c:v>1.1230332190435888</c:v>
                </c:pt>
                <c:pt idx="17">
                  <c:v>0.733228733327664</c:v>
                </c:pt>
                <c:pt idx="18">
                  <c:v>8.93918864058355</c:v>
                </c:pt>
                <c:pt idx="19">
                  <c:v>0.5653274260694886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55.24918385065608</c:v>
                </c:pt>
                <c:pt idx="1">
                  <c:v>33.77255610696034</c:v>
                </c:pt>
                <c:pt idx="2">
                  <c:v>38.71242638881983</c:v>
                </c:pt>
                <c:pt idx="3">
                  <c:v>44.23264825052296</c:v>
                </c:pt>
                <c:pt idx="4">
                  <c:v>50.93186253795198</c:v>
                </c:pt>
                <c:pt idx="5">
                  <c:v>49.22021518068035</c:v>
                </c:pt>
                <c:pt idx="6">
                  <c:v>49.3886341761369</c:v>
                </c:pt>
                <c:pt idx="7">
                  <c:v>48.41461960342855</c:v>
                </c:pt>
                <c:pt idx="8">
                  <c:v>52.98578958349545</c:v>
                </c:pt>
                <c:pt idx="9">
                  <c:v>47.6259995142028</c:v>
                </c:pt>
                <c:pt idx="10">
                  <c:v>48.55351831250344</c:v>
                </c:pt>
                <c:pt idx="11">
                  <c:v>36.9044324219037</c:v>
                </c:pt>
                <c:pt idx="12">
                  <c:v>39.809073056288035</c:v>
                </c:pt>
                <c:pt idx="13">
                  <c:v>46.39375850929023</c:v>
                </c:pt>
                <c:pt idx="14">
                  <c:v>49.35655419122536</c:v>
                </c:pt>
                <c:pt idx="15">
                  <c:v>44.02414217940049</c:v>
                </c:pt>
                <c:pt idx="16">
                  <c:v>38.4813304460503</c:v>
                </c:pt>
                <c:pt idx="17">
                  <c:v>49.87508216478664</c:v>
                </c:pt>
                <c:pt idx="18">
                  <c:v>51.662744572876285</c:v>
                </c:pt>
                <c:pt idx="19">
                  <c:v>47.74167204934499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44.37113418425934</c:v>
                </c:pt>
                <c:pt idx="1">
                  <c:v>49.009932364080605</c:v>
                </c:pt>
                <c:pt idx="2">
                  <c:v>47.53637022351755</c:v>
                </c:pt>
                <c:pt idx="3">
                  <c:v>55.29266115111769</c:v>
                </c:pt>
                <c:pt idx="4">
                  <c:v>20.96009607579841</c:v>
                </c:pt>
                <c:pt idx="5">
                  <c:v>39.86041818585565</c:v>
                </c:pt>
                <c:pt idx="6">
                  <c:v>37.27552785611081</c:v>
                </c:pt>
                <c:pt idx="7">
                  <c:v>35.64734963726838</c:v>
                </c:pt>
                <c:pt idx="8">
                  <c:v>54.12017139755789</c:v>
                </c:pt>
                <c:pt idx="9">
                  <c:v>25.301293944661456</c:v>
                </c:pt>
                <c:pt idx="10">
                  <c:v>50.971111593137834</c:v>
                </c:pt>
                <c:pt idx="11">
                  <c:v>43.68813729944814</c:v>
                </c:pt>
                <c:pt idx="12">
                  <c:v>38.38651256267585</c:v>
                </c:pt>
                <c:pt idx="13">
                  <c:v>47.00031119387123</c:v>
                </c:pt>
                <c:pt idx="14">
                  <c:v>46.295136921343186</c:v>
                </c:pt>
                <c:pt idx="15">
                  <c:v>35.89243290451579</c:v>
                </c:pt>
                <c:pt idx="16">
                  <c:v>61.123687123795385</c:v>
                </c:pt>
                <c:pt idx="17">
                  <c:v>35.72596271397829</c:v>
                </c:pt>
                <c:pt idx="18">
                  <c:v>33.60194071172652</c:v>
                </c:pt>
                <c:pt idx="19">
                  <c:v>38.57548938020937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50.34291267475928</c:v>
                </c:pt>
                <c:pt idx="1">
                  <c:v>53.5583514385328</c:v>
                </c:pt>
                <c:pt idx="2">
                  <c:v>49.03874976277646</c:v>
                </c:pt>
                <c:pt idx="3">
                  <c:v>46.715263860639446</c:v>
                </c:pt>
                <c:pt idx="4">
                  <c:v>63.12431926445861</c:v>
                </c:pt>
                <c:pt idx="5">
                  <c:v>32.20837227454996</c:v>
                </c:pt>
                <c:pt idx="6">
                  <c:v>54.437733321049784</c:v>
                </c:pt>
                <c:pt idx="7">
                  <c:v>37.947235250004994</c:v>
                </c:pt>
                <c:pt idx="8">
                  <c:v>32.152518510946905</c:v>
                </c:pt>
                <c:pt idx="9">
                  <c:v>46.28130213950984</c:v>
                </c:pt>
                <c:pt idx="10">
                  <c:v>33.349320912296335</c:v>
                </c:pt>
                <c:pt idx="11">
                  <c:v>47.62333696642478</c:v>
                </c:pt>
                <c:pt idx="12">
                  <c:v>47.044360621576445</c:v>
                </c:pt>
                <c:pt idx="13">
                  <c:v>49.843551755821096</c:v>
                </c:pt>
                <c:pt idx="14">
                  <c:v>60.57439929092304</c:v>
                </c:pt>
                <c:pt idx="15">
                  <c:v>32.982926765914776</c:v>
                </c:pt>
                <c:pt idx="16">
                  <c:v>39.62158445104781</c:v>
                </c:pt>
                <c:pt idx="17">
                  <c:v>48.747482571724454</c:v>
                </c:pt>
                <c:pt idx="18">
                  <c:v>49.4480891274317</c:v>
                </c:pt>
                <c:pt idx="19">
                  <c:v>47.2573650232751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30.23895803409406</c:v>
                </c:pt>
                <c:pt idx="1">
                  <c:v>29.221632587131452</c:v>
                </c:pt>
                <c:pt idx="2">
                  <c:v>37.99518134590964</c:v>
                </c:pt>
                <c:pt idx="3">
                  <c:v>28.14122662035503</c:v>
                </c:pt>
                <c:pt idx="4">
                  <c:v>33.756387133014435</c:v>
                </c:pt>
                <c:pt idx="5">
                  <c:v>28.40647528031118</c:v>
                </c:pt>
                <c:pt idx="6">
                  <c:v>42.655264624939726</c:v>
                </c:pt>
                <c:pt idx="7">
                  <c:v>36.59141669850465</c:v>
                </c:pt>
                <c:pt idx="8">
                  <c:v>20.31925830303683</c:v>
                </c:pt>
                <c:pt idx="9">
                  <c:v>33.33416251246662</c:v>
                </c:pt>
                <c:pt idx="10">
                  <c:v>35.38436981269748</c:v>
                </c:pt>
                <c:pt idx="11">
                  <c:v>42.46374406257763</c:v>
                </c:pt>
                <c:pt idx="12">
                  <c:v>35.86168339687748</c:v>
                </c:pt>
                <c:pt idx="13">
                  <c:v>30.395541474338756</c:v>
                </c:pt>
                <c:pt idx="14">
                  <c:v>21.490865916348394</c:v>
                </c:pt>
                <c:pt idx="15">
                  <c:v>42.87947547453093</c:v>
                </c:pt>
                <c:pt idx="16">
                  <c:v>43.91111629974618</c:v>
                </c:pt>
                <c:pt idx="17">
                  <c:v>43.483067166024476</c:v>
                </c:pt>
                <c:pt idx="18">
                  <c:v>51.21173427015644</c:v>
                </c:pt>
                <c:pt idx="19">
                  <c:v>32.16150285632823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51.84359642440335</c:v>
                </c:pt>
                <c:pt idx="1">
                  <c:v>46.126595622452726</c:v>
                </c:pt>
                <c:pt idx="2">
                  <c:v>54.614680986496715</c:v>
                </c:pt>
                <c:pt idx="3">
                  <c:v>41.374102872424565</c:v>
                </c:pt>
                <c:pt idx="4">
                  <c:v>40.94696379415297</c:v>
                </c:pt>
                <c:pt idx="5">
                  <c:v>42.49017374367738</c:v>
                </c:pt>
                <c:pt idx="6">
                  <c:v>52.81548135812606</c:v>
                </c:pt>
                <c:pt idx="7">
                  <c:v>59.853368233394214</c:v>
                </c:pt>
                <c:pt idx="8">
                  <c:v>61.08234113113313</c:v>
                </c:pt>
                <c:pt idx="9">
                  <c:v>73.63951862400046</c:v>
                </c:pt>
                <c:pt idx="10">
                  <c:v>43.2317057996317</c:v>
                </c:pt>
                <c:pt idx="11">
                  <c:v>37.928084819775286</c:v>
                </c:pt>
                <c:pt idx="12">
                  <c:v>71.11699946779014</c:v>
                </c:pt>
                <c:pt idx="13">
                  <c:v>59.90088437489007</c:v>
                </c:pt>
                <c:pt idx="14">
                  <c:v>68.07022455337196</c:v>
                </c:pt>
                <c:pt idx="15">
                  <c:v>93.67206174541978</c:v>
                </c:pt>
                <c:pt idx="16">
                  <c:v>51.21019804750656</c:v>
                </c:pt>
                <c:pt idx="17">
                  <c:v>57.06502686773973</c:v>
                </c:pt>
                <c:pt idx="18">
                  <c:v>44.586246752274555</c:v>
                </c:pt>
                <c:pt idx="19">
                  <c:v>29.098368823382483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44.35320345987578</c:v>
                </c:pt>
                <c:pt idx="1">
                  <c:v>26.806689833055902</c:v>
                </c:pt>
                <c:pt idx="2">
                  <c:v>36.75035493925483</c:v>
                </c:pt>
                <c:pt idx="3">
                  <c:v>32.57062569315226</c:v>
                </c:pt>
                <c:pt idx="4">
                  <c:v>50.28647623991236</c:v>
                </c:pt>
                <c:pt idx="5">
                  <c:v>79.3616434921442</c:v>
                </c:pt>
                <c:pt idx="6">
                  <c:v>80.9762628489503</c:v>
                </c:pt>
                <c:pt idx="7">
                  <c:v>33.71845656396795</c:v>
                </c:pt>
                <c:pt idx="8">
                  <c:v>72.88131108780657</c:v>
                </c:pt>
                <c:pt idx="9">
                  <c:v>66.72569637139414</c:v>
                </c:pt>
                <c:pt idx="10">
                  <c:v>66.88000852996451</c:v>
                </c:pt>
                <c:pt idx="11">
                  <c:v>29.997323260415868</c:v>
                </c:pt>
                <c:pt idx="12">
                  <c:v>84.5100403719927</c:v>
                </c:pt>
                <c:pt idx="13">
                  <c:v>33.905061377241026</c:v>
                </c:pt>
                <c:pt idx="14">
                  <c:v>20.65006945928553</c:v>
                </c:pt>
                <c:pt idx="15">
                  <c:v>50.78296308870693</c:v>
                </c:pt>
                <c:pt idx="16">
                  <c:v>54.368348447875995</c:v>
                </c:pt>
                <c:pt idx="17">
                  <c:v>48.18053619811675</c:v>
                </c:pt>
                <c:pt idx="18">
                  <c:v>19.407874766638603</c:v>
                </c:pt>
                <c:pt idx="19">
                  <c:v>41.60873881057262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皮肤科</c:v>
                </c:pt>
                <c:pt idx="2">
                  <c:v>身心医学科</c:v>
                </c:pt>
                <c:pt idx="3">
                  <c:v>脾胃病科</c:v>
                </c:pt>
                <c:pt idx="4">
                  <c:v>神经外科</c:v>
                </c:pt>
                <c:pt idx="5">
                  <c:v>心病一科</c:v>
                </c:pt>
                <c:pt idx="6">
                  <c:v>口腔科</c:v>
                </c:pt>
                <c:pt idx="7">
                  <c:v>脾胃科消化科合并</c:v>
                </c:pt>
                <c:pt idx="8">
                  <c:v>综合内科</c:v>
                </c:pt>
                <c:pt idx="9">
                  <c:v>眼科</c:v>
                </c:pt>
                <c:pt idx="10">
                  <c:v>产科</c:v>
                </c:pt>
                <c:pt idx="11">
                  <c:v>泌尿外科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肝胆外科</c:v>
                </c:pt>
                <c:pt idx="15">
                  <c:v>肛肠科</c:v>
                </c:pt>
                <c:pt idx="16">
                  <c:v>小儿推拿科</c:v>
                </c:pt>
                <c:pt idx="17">
                  <c:v>中医外治中心</c:v>
                </c:pt>
                <c:pt idx="18">
                  <c:v>男科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7.172365448105838</c:v>
                </c:pt>
                <c:pt idx="1">
                  <c:v>8.919893534511536</c:v>
                </c:pt>
                <c:pt idx="2">
                  <c:v>5.695036471857544</c:v>
                </c:pt>
                <c:pt idx="3">
                  <c:v>8.956167048761255</c:v>
                </c:pt>
                <c:pt idx="4">
                  <c:v>1.857841528047676</c:v>
                </c:pt>
                <c:pt idx="5">
                  <c:v>9.406606565347372</c:v>
                </c:pt>
                <c:pt idx="6">
                  <c:v>4.330568874795732</c:v>
                </c:pt>
                <c:pt idx="7">
                  <c:v>5.981323060334289</c:v>
                </c:pt>
                <c:pt idx="8">
                  <c:v>6.821266582728103</c:v>
                </c:pt>
                <c:pt idx="9">
                  <c:v>1.9140670460258888</c:v>
                </c:pt>
                <c:pt idx="10">
                  <c:v>7.3337742452812575</c:v>
                </c:pt>
                <c:pt idx="11">
                  <c:v>5.8808673954004345</c:v>
                </c:pt>
                <c:pt idx="12">
                  <c:v>5.090325836278203</c:v>
                </c:pt>
                <c:pt idx="13">
                  <c:v>1.4840150596691166</c:v>
                </c:pt>
                <c:pt idx="14">
                  <c:v>1.5630015107965145</c:v>
                </c:pt>
                <c:pt idx="15">
                  <c:v>5.97191012230853</c:v>
                </c:pt>
                <c:pt idx="16">
                  <c:v>4.055252273042965</c:v>
                </c:pt>
                <c:pt idx="17">
                  <c:v>3.702562296531902</c:v>
                </c:pt>
                <c:pt idx="18">
                  <c:v>4.400852856431609</c:v>
                </c:pt>
                <c:pt idx="19">
                  <c:v>2.700887963184941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61.52919148316098</c:v>
                </c:pt>
                <c:pt idx="1">
                  <c:v>56.243590788471046</c:v>
                </c:pt>
                <c:pt idx="2">
                  <c:v>35.28578927528046</c:v>
                </c:pt>
                <c:pt idx="3">
                  <c:v>54.91826675576095</c:v>
                </c:pt>
                <c:pt idx="4">
                  <c:v>49.525368615161064</c:v>
                </c:pt>
                <c:pt idx="5">
                  <c:v>51.188754519941824</c:v>
                </c:pt>
                <c:pt idx="6">
                  <c:v>54.93336154043597</c:v>
                </c:pt>
                <c:pt idx="7">
                  <c:v>35.3838117381991</c:v>
                </c:pt>
                <c:pt idx="8">
                  <c:v>52.41061834839394</c:v>
                </c:pt>
                <c:pt idx="9">
                  <c:v>43.289400251348965</c:v>
                </c:pt>
                <c:pt idx="10">
                  <c:v>48.520574410653</c:v>
                </c:pt>
                <c:pt idx="11">
                  <c:v>33.59459428546358</c:v>
                </c:pt>
                <c:pt idx="12">
                  <c:v>44.99999988750892</c:v>
                </c:pt>
                <c:pt idx="13">
                  <c:v>61.0011517259956</c:v>
                </c:pt>
                <c:pt idx="14">
                  <c:v>56.27355569450081</c:v>
                </c:pt>
                <c:pt idx="15">
                  <c:v>53.96989503435162</c:v>
                </c:pt>
                <c:pt idx="16">
                  <c:v>49.970051771997184</c:v>
                </c:pt>
                <c:pt idx="17">
                  <c:v>40.443312499114604</c:v>
                </c:pt>
                <c:pt idx="18">
                  <c:v>50.84306291643218</c:v>
                </c:pt>
                <c:pt idx="19">
                  <c:v>56.815719940612844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24.831798350109658</c:v>
                </c:pt>
                <c:pt idx="1">
                  <c:v>23.670104060335838</c:v>
                </c:pt>
                <c:pt idx="2">
                  <c:v>18.334058710054542</c:v>
                </c:pt>
                <c:pt idx="3">
                  <c:v>25.072728954783653</c:v>
                </c:pt>
                <c:pt idx="4">
                  <c:v>38.79080087505413</c:v>
                </c:pt>
                <c:pt idx="5">
                  <c:v>24.243694657248852</c:v>
                </c:pt>
                <c:pt idx="6">
                  <c:v>34.41180579794376</c:v>
                </c:pt>
                <c:pt idx="7">
                  <c:v>21.247805263565336</c:v>
                </c:pt>
                <c:pt idx="8">
                  <c:v>40.697185534923634</c:v>
                </c:pt>
                <c:pt idx="9">
                  <c:v>18.35742127377258</c:v>
                </c:pt>
                <c:pt idx="10">
                  <c:v>36.81965696060858</c:v>
                </c:pt>
                <c:pt idx="11">
                  <c:v>23.73893734971318</c:v>
                </c:pt>
                <c:pt idx="12">
                  <c:v>26.392842113420095</c:v>
                </c:pt>
                <c:pt idx="13">
                  <c:v>38.34965613311685</c:v>
                </c:pt>
                <c:pt idx="14">
                  <c:v>11.74729588371801</c:v>
                </c:pt>
                <c:pt idx="15">
                  <c:v>3.6783326476914313</c:v>
                </c:pt>
                <c:pt idx="16">
                  <c:v>27.67068311274114</c:v>
                </c:pt>
                <c:pt idx="17">
                  <c:v>16.523202575181454</c:v>
                </c:pt>
                <c:pt idx="18">
                  <c:v>42.395273362357734</c:v>
                </c:pt>
                <c:pt idx="19">
                  <c:v>17.794192479808874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26.03277206019832</c:v>
                </c:pt>
                <c:pt idx="1">
                  <c:v>1.9665794693793754</c:v>
                </c:pt>
                <c:pt idx="2">
                  <c:v>28.197572456067583</c:v>
                </c:pt>
                <c:pt idx="3">
                  <c:v>2.0590772574415057</c:v>
                </c:pt>
                <c:pt idx="4">
                  <c:v>1.4996065719958536</c:v>
                </c:pt>
                <c:pt idx="5">
                  <c:v>1.0349798685442935</c:v>
                </c:pt>
                <c:pt idx="6">
                  <c:v>5.470920110331017</c:v>
                </c:pt>
                <c:pt idx="7">
                  <c:v>0.8885012417895846</c:v>
                </c:pt>
                <c:pt idx="8">
                  <c:v>1.0774888330152277</c:v>
                </c:pt>
                <c:pt idx="9">
                  <c:v>1.4998638343365966</c:v>
                </c:pt>
                <c:pt idx="10">
                  <c:v>2.4297081270369176</c:v>
                </c:pt>
                <c:pt idx="11">
                  <c:v>1.2502310691863954</c:v>
                </c:pt>
                <c:pt idx="12">
                  <c:v>0.887994899298988</c:v>
                </c:pt>
                <c:pt idx="13">
                  <c:v>1.101538339680465</c:v>
                </c:pt>
                <c:pt idx="14">
                  <c:v>1.2787280898464504</c:v>
                </c:pt>
                <c:pt idx="15">
                  <c:v>0.9051099694221951</c:v>
                </c:pt>
                <c:pt idx="16">
                  <c:v>1.7875717188647315</c:v>
                </c:pt>
                <c:pt idx="17">
                  <c:v>2.070006774457137</c:v>
                </c:pt>
                <c:pt idx="18">
                  <c:v>2.062183597171868</c:v>
                </c:pt>
                <c:pt idx="19">
                  <c:v>1.6467630429589672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57.5005130173569</c:v>
                </c:pt>
                <c:pt idx="1">
                  <c:v>53.59959479513287</c:v>
                </c:pt>
                <c:pt idx="2">
                  <c:v>39.809073056288035</c:v>
                </c:pt>
                <c:pt idx="3">
                  <c:v>49.3886341761369</c:v>
                </c:pt>
                <c:pt idx="4">
                  <c:v>38.9503894645454</c:v>
                </c:pt>
                <c:pt idx="5">
                  <c:v>49.22021518068035</c:v>
                </c:pt>
                <c:pt idx="6">
                  <c:v>42.30256601903069</c:v>
                </c:pt>
                <c:pt idx="7">
                  <c:v>58.66552383752044</c:v>
                </c:pt>
                <c:pt idx="8">
                  <c:v>53.57167489317235</c:v>
                </c:pt>
                <c:pt idx="9">
                  <c:v>52.98578958349545</c:v>
                </c:pt>
                <c:pt idx="10">
                  <c:v>31.798131350446162</c:v>
                </c:pt>
                <c:pt idx="11">
                  <c:v>49.4070526775766</c:v>
                </c:pt>
                <c:pt idx="12">
                  <c:v>40.79473754060914</c:v>
                </c:pt>
                <c:pt idx="13">
                  <c:v>48.55351831250344</c:v>
                </c:pt>
                <c:pt idx="14">
                  <c:v>47.6259995142028</c:v>
                </c:pt>
                <c:pt idx="15">
                  <c:v>41.435405870622326</c:v>
                </c:pt>
                <c:pt idx="16">
                  <c:v>48.96839101034114</c:v>
                </c:pt>
                <c:pt idx="17">
                  <c:v>42.03876019589838</c:v>
                </c:pt>
                <c:pt idx="18">
                  <c:v>54.396526994773254</c:v>
                </c:pt>
                <c:pt idx="19">
                  <c:v>63.30223822156812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51.6235085853677</c:v>
                </c:pt>
                <c:pt idx="1">
                  <c:v>36.3585238434671</c:v>
                </c:pt>
                <c:pt idx="2">
                  <c:v>38.38651256267585</c:v>
                </c:pt>
                <c:pt idx="3">
                  <c:v>37.27552785611081</c:v>
                </c:pt>
                <c:pt idx="4">
                  <c:v>44.55234961320079</c:v>
                </c:pt>
                <c:pt idx="5">
                  <c:v>39.86041818585565</c:v>
                </c:pt>
                <c:pt idx="6">
                  <c:v>39.25587055610967</c:v>
                </c:pt>
                <c:pt idx="7">
                  <c:v>34.25496734794331</c:v>
                </c:pt>
                <c:pt idx="8">
                  <c:v>61.14123518853105</c:v>
                </c:pt>
                <c:pt idx="9">
                  <c:v>54.12017139755789</c:v>
                </c:pt>
                <c:pt idx="10">
                  <c:v>27.838468655583895</c:v>
                </c:pt>
                <c:pt idx="11">
                  <c:v>36.11932916542821</c:v>
                </c:pt>
                <c:pt idx="12">
                  <c:v>31.608980091117253</c:v>
                </c:pt>
                <c:pt idx="13">
                  <c:v>50.971111593137834</c:v>
                </c:pt>
                <c:pt idx="14">
                  <c:v>25.301293944661456</c:v>
                </c:pt>
                <c:pt idx="15">
                  <c:v>56.79928856687887</c:v>
                </c:pt>
                <c:pt idx="16">
                  <c:v>53.906501473462534</c:v>
                </c:pt>
                <c:pt idx="17">
                  <c:v>31.91173265654116</c:v>
                </c:pt>
                <c:pt idx="18">
                  <c:v>54.204801119382125</c:v>
                </c:pt>
                <c:pt idx="19">
                  <c:v>56.29593280940472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51.10784269353972</c:v>
                </c:pt>
                <c:pt idx="1">
                  <c:v>26.844606990516883</c:v>
                </c:pt>
                <c:pt idx="2">
                  <c:v>47.044360621576445</c:v>
                </c:pt>
                <c:pt idx="3">
                  <c:v>54.437733321049784</c:v>
                </c:pt>
                <c:pt idx="4">
                  <c:v>38.20297516062925</c:v>
                </c:pt>
                <c:pt idx="5">
                  <c:v>32.20837227454996</c:v>
                </c:pt>
                <c:pt idx="6">
                  <c:v>41.7200004357147</c:v>
                </c:pt>
                <c:pt idx="7">
                  <c:v>63.871995240619</c:v>
                </c:pt>
                <c:pt idx="8">
                  <c:v>58.11118317933211</c:v>
                </c:pt>
                <c:pt idx="9">
                  <c:v>32.152518510946905</c:v>
                </c:pt>
                <c:pt idx="10">
                  <c:v>51.991784781033004</c:v>
                </c:pt>
                <c:pt idx="11">
                  <c:v>42.40909406466824</c:v>
                </c:pt>
                <c:pt idx="12">
                  <c:v>44.851594652323215</c:v>
                </c:pt>
                <c:pt idx="13">
                  <c:v>33.349320912296335</c:v>
                </c:pt>
                <c:pt idx="14">
                  <c:v>46.28130213950984</c:v>
                </c:pt>
                <c:pt idx="15">
                  <c:v>46.3468317872536</c:v>
                </c:pt>
                <c:pt idx="16">
                  <c:v>53.190561697106546</c:v>
                </c:pt>
                <c:pt idx="17">
                  <c:v>42.255527274362386</c:v>
                </c:pt>
                <c:pt idx="18">
                  <c:v>38.64524014935142</c:v>
                </c:pt>
                <c:pt idx="19">
                  <c:v>51.855284755693084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27.667631838386527</c:v>
                </c:pt>
                <c:pt idx="1">
                  <c:v>33.334209451449894</c:v>
                </c:pt>
                <c:pt idx="2">
                  <c:v>35.86168339687748</c:v>
                </c:pt>
                <c:pt idx="3">
                  <c:v>42.655264624939726</c:v>
                </c:pt>
                <c:pt idx="4">
                  <c:v>49.723882049658634</c:v>
                </c:pt>
                <c:pt idx="5">
                  <c:v>28.40647528031118</c:v>
                </c:pt>
                <c:pt idx="6">
                  <c:v>20.13180785929355</c:v>
                </c:pt>
                <c:pt idx="7">
                  <c:v>26.136626128623913</c:v>
                </c:pt>
                <c:pt idx="8">
                  <c:v>32.88619240849597</c:v>
                </c:pt>
                <c:pt idx="9">
                  <c:v>20.31925830303683</c:v>
                </c:pt>
                <c:pt idx="10">
                  <c:v>21.898313544573302</c:v>
                </c:pt>
                <c:pt idx="11">
                  <c:v>38.5054973761996</c:v>
                </c:pt>
                <c:pt idx="12">
                  <c:v>24.402769109339147</c:v>
                </c:pt>
                <c:pt idx="13">
                  <c:v>35.38436981269748</c:v>
                </c:pt>
                <c:pt idx="14">
                  <c:v>33.33416251246662</c:v>
                </c:pt>
                <c:pt idx="15">
                  <c:v>30.058372225057873</c:v>
                </c:pt>
                <c:pt idx="16">
                  <c:v>24.63387509301547</c:v>
                </c:pt>
                <c:pt idx="17">
                  <c:v>29.404067875174828</c:v>
                </c:pt>
                <c:pt idx="18">
                  <c:v>32.72811398874907</c:v>
                </c:pt>
                <c:pt idx="19">
                  <c:v>47.133667079857986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43.29908311901281</c:v>
                </c:pt>
                <c:pt idx="1">
                  <c:v>58.02907413285927</c:v>
                </c:pt>
                <c:pt idx="2">
                  <c:v>71.11699946779014</c:v>
                </c:pt>
                <c:pt idx="3">
                  <c:v>52.81548135812606</c:v>
                </c:pt>
                <c:pt idx="4">
                  <c:v>50.56337515015386</c:v>
                </c:pt>
                <c:pt idx="5">
                  <c:v>42.49017374367738</c:v>
                </c:pt>
                <c:pt idx="6">
                  <c:v>53.51731236855071</c:v>
                </c:pt>
                <c:pt idx="7">
                  <c:v>50.023683002775634</c:v>
                </c:pt>
                <c:pt idx="8">
                  <c:v>44.5332657550481</c:v>
                </c:pt>
                <c:pt idx="9">
                  <c:v>61.08234113113313</c:v>
                </c:pt>
                <c:pt idx="10">
                  <c:v>34.80306522241521</c:v>
                </c:pt>
                <c:pt idx="11">
                  <c:v>41.99624879288209</c:v>
                </c:pt>
                <c:pt idx="12">
                  <c:v>51.9421841651314</c:v>
                </c:pt>
                <c:pt idx="13">
                  <c:v>43.2317057996317</c:v>
                </c:pt>
                <c:pt idx="14">
                  <c:v>73.63951862400046</c:v>
                </c:pt>
                <c:pt idx="15">
                  <c:v>67.78816974349594</c:v>
                </c:pt>
                <c:pt idx="16">
                  <c:v>53.20585894271958</c:v>
                </c:pt>
                <c:pt idx="17">
                  <c:v>43.780451463401825</c:v>
                </c:pt>
                <c:pt idx="18">
                  <c:v>46.47227466076751</c:v>
                </c:pt>
                <c:pt idx="19">
                  <c:v>54.95569726532165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55.291338356841976</c:v>
                </c:pt>
                <c:pt idx="1">
                  <c:v>36.6740450961512</c:v>
                </c:pt>
                <c:pt idx="2">
                  <c:v>57.309305388572255</c:v>
                </c:pt>
                <c:pt idx="3">
                  <c:v>61.9030798908942</c:v>
                </c:pt>
                <c:pt idx="4">
                  <c:v>40.96453794325726</c:v>
                </c:pt>
                <c:pt idx="5">
                  <c:v>62.24704046132542</c:v>
                </c:pt>
                <c:pt idx="6">
                  <c:v>52.83115757000792</c:v>
                </c:pt>
                <c:pt idx="7">
                  <c:v>50.78156337925752</c:v>
                </c:pt>
                <c:pt idx="8">
                  <c:v>49.608033189635655</c:v>
                </c:pt>
                <c:pt idx="9">
                  <c:v>61.313170988916134</c:v>
                </c:pt>
                <c:pt idx="10">
                  <c:v>52.12157882384245</c:v>
                </c:pt>
                <c:pt idx="11">
                  <c:v>45.70464772145087</c:v>
                </c:pt>
                <c:pt idx="12">
                  <c:v>25.159003340473358</c:v>
                </c:pt>
                <c:pt idx="13">
                  <c:v>59.563598877898336</c:v>
                </c:pt>
                <c:pt idx="14">
                  <c:v>60.15846188799981</c:v>
                </c:pt>
                <c:pt idx="15">
                  <c:v>33.24839473583331</c:v>
                </c:pt>
                <c:pt idx="16">
                  <c:v>48.11571495026612</c:v>
                </c:pt>
                <c:pt idx="17">
                  <c:v>53.74001249589174</c:v>
                </c:pt>
                <c:pt idx="18">
                  <c:v>47.37678457350409</c:v>
                </c:pt>
                <c:pt idx="19">
                  <c:v>43.50975517036145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口腔科</c:v>
                </c:pt>
                <c:pt idx="4">
                  <c:v>血液科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呼吸内科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眼科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2.268712013062466</c:v>
                </c:pt>
                <c:pt idx="1">
                  <c:v>7.466666105202389</c:v>
                </c:pt>
                <c:pt idx="2">
                  <c:v>5.090325836278203</c:v>
                </c:pt>
                <c:pt idx="3">
                  <c:v>4.330568874795732</c:v>
                </c:pt>
                <c:pt idx="4">
                  <c:v>1.8124077071211389</c:v>
                </c:pt>
                <c:pt idx="5">
                  <c:v>9.406606565347372</c:v>
                </c:pt>
                <c:pt idx="6">
                  <c:v>8.030998235941613</c:v>
                </c:pt>
                <c:pt idx="7">
                  <c:v>1.5676110432316768</c:v>
                </c:pt>
                <c:pt idx="8">
                  <c:v>2.7433567039397193</c:v>
                </c:pt>
                <c:pt idx="9">
                  <c:v>6.821266582728103</c:v>
                </c:pt>
                <c:pt idx="10">
                  <c:v>4.497627673635741</c:v>
                </c:pt>
                <c:pt idx="11">
                  <c:v>4.106888440085829</c:v>
                </c:pt>
                <c:pt idx="12">
                  <c:v>9.09492761187886</c:v>
                </c:pt>
                <c:pt idx="13">
                  <c:v>7.3337742452812575</c:v>
                </c:pt>
                <c:pt idx="14">
                  <c:v>1.9140670460258888</c:v>
                </c:pt>
                <c:pt idx="15">
                  <c:v>2.7836859343489673</c:v>
                </c:pt>
                <c:pt idx="16">
                  <c:v>5.5985456120947745</c:v>
                </c:pt>
                <c:pt idx="17">
                  <c:v>8.016528484581562</c:v>
                </c:pt>
                <c:pt idx="18">
                  <c:v>3.7984521968846807</c:v>
                </c:pt>
                <c:pt idx="19">
                  <c:v>2.8729227260032406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47.73057202005678</c:v>
                </c:pt>
                <c:pt idx="1">
                  <c:v>50.45358391498704</c:v>
                </c:pt>
                <c:pt idx="2">
                  <c:v>48.93414801866732</c:v>
                </c:pt>
                <c:pt idx="3">
                  <c:v>51.188754519941824</c:v>
                </c:pt>
                <c:pt idx="4">
                  <c:v>44.99999988750892</c:v>
                </c:pt>
                <c:pt idx="5">
                  <c:v>45.7326691863914</c:v>
                </c:pt>
                <c:pt idx="6">
                  <c:v>56.23188498147123</c:v>
                </c:pt>
                <c:pt idx="7">
                  <c:v>54.93336154043597</c:v>
                </c:pt>
                <c:pt idx="8">
                  <c:v>40.443312499114604</c:v>
                </c:pt>
                <c:pt idx="9">
                  <c:v>53.01016476581139</c:v>
                </c:pt>
                <c:pt idx="10">
                  <c:v>56.243590788471046</c:v>
                </c:pt>
                <c:pt idx="11">
                  <c:v>58.049108330476095</c:v>
                </c:pt>
                <c:pt idx="12">
                  <c:v>61.0011517259956</c:v>
                </c:pt>
                <c:pt idx="13">
                  <c:v>54.15672023942964</c:v>
                </c:pt>
                <c:pt idx="14">
                  <c:v>43.289400251348965</c:v>
                </c:pt>
                <c:pt idx="15">
                  <c:v>59.358563219059945</c:v>
                </c:pt>
                <c:pt idx="16">
                  <c:v>46.71379700457821</c:v>
                </c:pt>
                <c:pt idx="17">
                  <c:v>48.102606814617765</c:v>
                </c:pt>
                <c:pt idx="18">
                  <c:v>50.2915735447928</c:v>
                </c:pt>
                <c:pt idx="19">
                  <c:v>48.70937923352892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49.92987611387931</c:v>
                </c:pt>
                <c:pt idx="1">
                  <c:v>57.71013197851139</c:v>
                </c:pt>
                <c:pt idx="2">
                  <c:v>17.74146649550746</c:v>
                </c:pt>
                <c:pt idx="3">
                  <c:v>24.243694657248852</c:v>
                </c:pt>
                <c:pt idx="4">
                  <c:v>26.392842113420095</c:v>
                </c:pt>
                <c:pt idx="5">
                  <c:v>24.488273704691803</c:v>
                </c:pt>
                <c:pt idx="6">
                  <c:v>16.075518449114075</c:v>
                </c:pt>
                <c:pt idx="7">
                  <c:v>34.41180579794376</c:v>
                </c:pt>
                <c:pt idx="8">
                  <c:v>16.523202575181454</c:v>
                </c:pt>
                <c:pt idx="9">
                  <c:v>18.297074446885507</c:v>
                </c:pt>
                <c:pt idx="10">
                  <c:v>23.670104060335838</c:v>
                </c:pt>
                <c:pt idx="11">
                  <c:v>25.474640740906402</c:v>
                </c:pt>
                <c:pt idx="12">
                  <c:v>38.34965613311685</c:v>
                </c:pt>
                <c:pt idx="13">
                  <c:v>26.495679696095642</c:v>
                </c:pt>
                <c:pt idx="14">
                  <c:v>18.35742127377258</c:v>
                </c:pt>
                <c:pt idx="15">
                  <c:v>29.65828656214915</c:v>
                </c:pt>
                <c:pt idx="16">
                  <c:v>30.15050375530391</c:v>
                </c:pt>
                <c:pt idx="17">
                  <c:v>14.65045392797993</c:v>
                </c:pt>
                <c:pt idx="18">
                  <c:v>26.456840975458817</c:v>
                </c:pt>
                <c:pt idx="19">
                  <c:v>30.790808006644777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1.6188684642420708</c:v>
                </c:pt>
                <c:pt idx="1">
                  <c:v>1.0083793211637753</c:v>
                </c:pt>
                <c:pt idx="2">
                  <c:v>0.5853137076194568</c:v>
                </c:pt>
                <c:pt idx="3">
                  <c:v>1.0349798685442935</c:v>
                </c:pt>
                <c:pt idx="4">
                  <c:v>0.887994899298988</c:v>
                </c:pt>
                <c:pt idx="5">
                  <c:v>1.2099803198316847</c:v>
                </c:pt>
                <c:pt idx="6">
                  <c:v>15.457652989937348</c:v>
                </c:pt>
                <c:pt idx="7">
                  <c:v>5.470920110331017</c:v>
                </c:pt>
                <c:pt idx="8">
                  <c:v>2.070006774457137</c:v>
                </c:pt>
                <c:pt idx="9">
                  <c:v>0.7676537402217586</c:v>
                </c:pt>
                <c:pt idx="10">
                  <c:v>1.9665794693793754</c:v>
                </c:pt>
                <c:pt idx="11">
                  <c:v>0.6806105124577478</c:v>
                </c:pt>
                <c:pt idx="12">
                  <c:v>1.101538339680465</c:v>
                </c:pt>
                <c:pt idx="13">
                  <c:v>2.2688559710515355</c:v>
                </c:pt>
                <c:pt idx="14">
                  <c:v>1.4998638343365966</c:v>
                </c:pt>
                <c:pt idx="15">
                  <c:v>2.254768194126356</c:v>
                </c:pt>
                <c:pt idx="16">
                  <c:v>3.199805297924142</c:v>
                </c:pt>
                <c:pt idx="17">
                  <c:v>25.426491287710512</c:v>
                </c:pt>
                <c:pt idx="18">
                  <c:v>0.8224702669224103</c:v>
                </c:pt>
                <c:pt idx="19">
                  <c:v>6.695237095752467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51.016411180410294</c:v>
                </c:pt>
                <c:pt idx="1">
                  <c:v>30.636155405540354</c:v>
                </c:pt>
                <c:pt idx="2">
                  <c:v>45.04384662690923</c:v>
                </c:pt>
                <c:pt idx="3">
                  <c:v>49.22021518068035</c:v>
                </c:pt>
                <c:pt idx="4">
                  <c:v>40.79473754060914</c:v>
                </c:pt>
                <c:pt idx="5">
                  <c:v>44.23264825052296</c:v>
                </c:pt>
                <c:pt idx="6">
                  <c:v>33.77255610696034</c:v>
                </c:pt>
                <c:pt idx="7">
                  <c:v>42.30256601903069</c:v>
                </c:pt>
                <c:pt idx="8">
                  <c:v>42.03876019589838</c:v>
                </c:pt>
                <c:pt idx="9">
                  <c:v>43.17661636573946</c:v>
                </c:pt>
                <c:pt idx="10">
                  <c:v>53.59959479513287</c:v>
                </c:pt>
                <c:pt idx="11">
                  <c:v>49.67026721058183</c:v>
                </c:pt>
                <c:pt idx="12">
                  <c:v>48.55351831250344</c:v>
                </c:pt>
                <c:pt idx="13">
                  <c:v>55.24918385065608</c:v>
                </c:pt>
                <c:pt idx="14">
                  <c:v>52.98578958349545</c:v>
                </c:pt>
                <c:pt idx="15">
                  <c:v>50.94171348380895</c:v>
                </c:pt>
                <c:pt idx="16">
                  <c:v>55.49157474396059</c:v>
                </c:pt>
                <c:pt idx="17">
                  <c:v>48.41461960342855</c:v>
                </c:pt>
                <c:pt idx="18">
                  <c:v>44.02414217940049</c:v>
                </c:pt>
                <c:pt idx="19">
                  <c:v>48.183597635199654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40.17352364303174</c:v>
                </c:pt>
                <c:pt idx="1">
                  <c:v>29.397573346994943</c:v>
                </c:pt>
                <c:pt idx="2">
                  <c:v>56.30894346167187</c:v>
                </c:pt>
                <c:pt idx="3">
                  <c:v>39.86041818585565</c:v>
                </c:pt>
                <c:pt idx="4">
                  <c:v>31.608980091117253</c:v>
                </c:pt>
                <c:pt idx="5">
                  <c:v>55.29266115111769</c:v>
                </c:pt>
                <c:pt idx="6">
                  <c:v>49.009932364080605</c:v>
                </c:pt>
                <c:pt idx="7">
                  <c:v>39.25587055610967</c:v>
                </c:pt>
                <c:pt idx="8">
                  <c:v>31.91173265654116</c:v>
                </c:pt>
                <c:pt idx="9">
                  <c:v>23.490899735681445</c:v>
                </c:pt>
                <c:pt idx="10">
                  <c:v>36.3585238434671</c:v>
                </c:pt>
                <c:pt idx="11">
                  <c:v>33.3492934773028</c:v>
                </c:pt>
                <c:pt idx="12">
                  <c:v>50.971111593137834</c:v>
                </c:pt>
                <c:pt idx="13">
                  <c:v>44.37113418425934</c:v>
                </c:pt>
                <c:pt idx="14">
                  <c:v>54.12017139755789</c:v>
                </c:pt>
                <c:pt idx="15">
                  <c:v>47.79297608612322</c:v>
                </c:pt>
                <c:pt idx="16">
                  <c:v>41.76520550656127</c:v>
                </c:pt>
                <c:pt idx="17">
                  <c:v>35.64734963726838</c:v>
                </c:pt>
                <c:pt idx="18">
                  <c:v>35.89243290451579</c:v>
                </c:pt>
                <c:pt idx="19">
                  <c:v>35.73152637371214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9.557158215142858</c:v>
                </c:pt>
                <c:pt idx="1">
                  <c:v>34.111208279295944</c:v>
                </c:pt>
                <c:pt idx="2">
                  <c:v>42.494110058765784</c:v>
                </c:pt>
                <c:pt idx="3">
                  <c:v>32.20837227454996</c:v>
                </c:pt>
                <c:pt idx="4">
                  <c:v>44.851594652323215</c:v>
                </c:pt>
                <c:pt idx="5">
                  <c:v>46.715263860639446</c:v>
                </c:pt>
                <c:pt idx="6">
                  <c:v>53.5583514385328</c:v>
                </c:pt>
                <c:pt idx="7">
                  <c:v>41.7200004357147</c:v>
                </c:pt>
                <c:pt idx="8">
                  <c:v>42.255527274362386</c:v>
                </c:pt>
                <c:pt idx="9">
                  <c:v>34.63923604356442</c:v>
                </c:pt>
                <c:pt idx="10">
                  <c:v>26.844606990516883</c:v>
                </c:pt>
                <c:pt idx="11">
                  <c:v>40.41376409107068</c:v>
                </c:pt>
                <c:pt idx="12">
                  <c:v>33.349320912296335</c:v>
                </c:pt>
                <c:pt idx="13">
                  <c:v>50.34291267475928</c:v>
                </c:pt>
                <c:pt idx="14">
                  <c:v>32.152518510946905</c:v>
                </c:pt>
                <c:pt idx="15">
                  <c:v>37.15732683429178</c:v>
                </c:pt>
                <c:pt idx="16">
                  <c:v>43.2791146558656</c:v>
                </c:pt>
                <c:pt idx="17">
                  <c:v>37.947235250004994</c:v>
                </c:pt>
                <c:pt idx="18">
                  <c:v>32.982926765914776</c:v>
                </c:pt>
                <c:pt idx="19">
                  <c:v>67.25606919194564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19.182625112622386</c:v>
                </c:pt>
                <c:pt idx="2">
                  <c:v>27.117600515771006</c:v>
                </c:pt>
                <c:pt idx="3">
                  <c:v>28.40647528031118</c:v>
                </c:pt>
                <c:pt idx="4">
                  <c:v>24.402769109339147</c:v>
                </c:pt>
                <c:pt idx="5">
                  <c:v>28.14122662035503</c:v>
                </c:pt>
                <c:pt idx="6">
                  <c:v>29.221632587131452</c:v>
                </c:pt>
                <c:pt idx="7">
                  <c:v>20.13180785929355</c:v>
                </c:pt>
                <c:pt idx="8">
                  <c:v>29.404067875174828</c:v>
                </c:pt>
                <c:pt idx="9">
                  <c:v>41.41211627985942</c:v>
                </c:pt>
                <c:pt idx="10">
                  <c:v>33.334209451449894</c:v>
                </c:pt>
                <c:pt idx="11">
                  <c:v>31.452250255476475</c:v>
                </c:pt>
                <c:pt idx="12">
                  <c:v>35.38436981269748</c:v>
                </c:pt>
                <c:pt idx="13">
                  <c:v>30.23895803409406</c:v>
                </c:pt>
                <c:pt idx="14">
                  <c:v>20.31925830303683</c:v>
                </c:pt>
                <c:pt idx="15">
                  <c:v>34.85235517283965</c:v>
                </c:pt>
                <c:pt idx="16">
                  <c:v>35.90927162038143</c:v>
                </c:pt>
                <c:pt idx="17">
                  <c:v>36.59141669850465</c:v>
                </c:pt>
                <c:pt idx="18">
                  <c:v>42.87947547453093</c:v>
                </c:pt>
                <c:pt idx="19">
                  <c:v>55.5594107455046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57.98216617179628</c:v>
                </c:pt>
                <c:pt idx="1">
                  <c:v>59.98951555067151</c:v>
                </c:pt>
                <c:pt idx="2">
                  <c:v>75.50021880745649</c:v>
                </c:pt>
                <c:pt idx="3">
                  <c:v>42.49017374367738</c:v>
                </c:pt>
                <c:pt idx="4">
                  <c:v>51.9421841651314</c:v>
                </c:pt>
                <c:pt idx="5">
                  <c:v>41.374102872424565</c:v>
                </c:pt>
                <c:pt idx="6">
                  <c:v>46.126595622452726</c:v>
                </c:pt>
                <c:pt idx="7">
                  <c:v>53.51731236855071</c:v>
                </c:pt>
                <c:pt idx="8">
                  <c:v>43.780451463401825</c:v>
                </c:pt>
                <c:pt idx="9">
                  <c:v>28.30737375862544</c:v>
                </c:pt>
                <c:pt idx="10">
                  <c:v>58.02907413285927</c:v>
                </c:pt>
                <c:pt idx="11">
                  <c:v>40.76960785515044</c:v>
                </c:pt>
                <c:pt idx="12">
                  <c:v>43.2317057996317</c:v>
                </c:pt>
                <c:pt idx="13">
                  <c:v>51.84359642440335</c:v>
                </c:pt>
                <c:pt idx="14">
                  <c:v>61.08234113113313</c:v>
                </c:pt>
                <c:pt idx="15">
                  <c:v>31.100209860417042</c:v>
                </c:pt>
                <c:pt idx="16">
                  <c:v>66.60361198957338</c:v>
                </c:pt>
                <c:pt idx="17">
                  <c:v>59.853368233394214</c:v>
                </c:pt>
                <c:pt idx="18">
                  <c:v>93.67206174541978</c:v>
                </c:pt>
                <c:pt idx="19">
                  <c:v>41.977095433588836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54.77391123989746</c:v>
                </c:pt>
                <c:pt idx="1">
                  <c:v>34.38316847294205</c:v>
                </c:pt>
                <c:pt idx="2">
                  <c:v>48.11545828577475</c:v>
                </c:pt>
                <c:pt idx="3">
                  <c:v>62.24704046132542</c:v>
                </c:pt>
                <c:pt idx="4">
                  <c:v>25.159003340473358</c:v>
                </c:pt>
                <c:pt idx="5">
                  <c:v>65.06278963337834</c:v>
                </c:pt>
                <c:pt idx="6">
                  <c:v>65.99063473102791</c:v>
                </c:pt>
                <c:pt idx="7">
                  <c:v>52.83115757000792</c:v>
                </c:pt>
                <c:pt idx="8">
                  <c:v>53.74001249589174</c:v>
                </c:pt>
                <c:pt idx="9">
                  <c:v>53.86830932319865</c:v>
                </c:pt>
                <c:pt idx="10">
                  <c:v>36.6740450961512</c:v>
                </c:pt>
                <c:pt idx="11">
                  <c:v>49.8698484920471</c:v>
                </c:pt>
                <c:pt idx="12">
                  <c:v>59.563598877898336</c:v>
                </c:pt>
                <c:pt idx="13">
                  <c:v>66.66277882900286</c:v>
                </c:pt>
                <c:pt idx="14">
                  <c:v>61.313170988916134</c:v>
                </c:pt>
                <c:pt idx="15">
                  <c:v>46.770373738422954</c:v>
                </c:pt>
                <c:pt idx="16">
                  <c:v>31.803138539981763</c:v>
                </c:pt>
                <c:pt idx="17">
                  <c:v>61.74101227819424</c:v>
                </c:pt>
                <c:pt idx="18">
                  <c:v>57.072364989419754</c:v>
                </c:pt>
                <c:pt idx="19">
                  <c:v>46.06156341245222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脑病一科</c:v>
                </c:pt>
                <c:pt idx="2">
                  <c:v>骨科</c:v>
                </c:pt>
                <c:pt idx="3">
                  <c:v>心病一科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神经内科</c:v>
                </c:pt>
                <c:pt idx="9">
                  <c:v>肾脏内科</c:v>
                </c:pt>
                <c:pt idx="10">
                  <c:v>关节骨科</c:v>
                </c:pt>
                <c:pt idx="11">
                  <c:v>风湿病科</c:v>
                </c:pt>
                <c:pt idx="12">
                  <c:v>产科</c:v>
                </c:pt>
                <c:pt idx="13">
                  <c:v>内分泌科</c:v>
                </c:pt>
                <c:pt idx="14">
                  <c:v>综合内科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脾胃科消化科合并</c:v>
                </c:pt>
                <c:pt idx="18">
                  <c:v>肛肠科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11.02806607686307</c:v>
                </c:pt>
                <c:pt idx="1">
                  <c:v>48.25816886469834</c:v>
                </c:pt>
                <c:pt idx="2">
                  <c:v>49.30068877874649</c:v>
                </c:pt>
                <c:pt idx="3">
                  <c:v>79.3616434921442</c:v>
                </c:pt>
                <c:pt idx="4">
                  <c:v>70.67715390867072</c:v>
                </c:pt>
                <c:pt idx="5">
                  <c:v>32.57062569315226</c:v>
                </c:pt>
                <c:pt idx="6">
                  <c:v>26.806689833055902</c:v>
                </c:pt>
                <c:pt idx="7">
                  <c:v>78.21297559283151</c:v>
                </c:pt>
                <c:pt idx="8">
                  <c:v>59.77040027702577</c:v>
                </c:pt>
                <c:pt idx="9">
                  <c:v>20.821902458864482</c:v>
                </c:pt>
                <c:pt idx="10">
                  <c:v>87.93327396862192</c:v>
                </c:pt>
                <c:pt idx="11">
                  <c:v>40.85495356854681</c:v>
                </c:pt>
                <c:pt idx="12">
                  <c:v>66.88000852996451</c:v>
                </c:pt>
                <c:pt idx="13">
                  <c:v>44.35320345987578</c:v>
                </c:pt>
                <c:pt idx="14">
                  <c:v>72.88131108780657</c:v>
                </c:pt>
                <c:pt idx="15">
                  <c:v>51.86389617000225</c:v>
                </c:pt>
                <c:pt idx="16">
                  <c:v>50.49422442400587</c:v>
                </c:pt>
                <c:pt idx="17">
                  <c:v>33.71845656396795</c:v>
                </c:pt>
                <c:pt idx="18">
                  <c:v>50.78296308870693</c:v>
                </c:pt>
                <c:pt idx="19">
                  <c:v>51.10042043283202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44.99999988750892</c:v>
                </c:pt>
                <c:pt idx="1">
                  <c:v>26.392842113420095</c:v>
                </c:pt>
                <c:pt idx="2">
                  <c:v>0.887994899298988</c:v>
                </c:pt>
                <c:pt idx="3">
                  <c:v>40.79473754060914</c:v>
                </c:pt>
                <c:pt idx="4">
                  <c:v>31.608980091117253</c:v>
                </c:pt>
                <c:pt idx="5">
                  <c:v>44.851594652323215</c:v>
                </c:pt>
                <c:pt idx="6">
                  <c:v>24.402769109339147</c:v>
                </c:pt>
                <c:pt idx="7">
                  <c:v>51.9421841651314</c:v>
                </c:pt>
                <c:pt idx="8">
                  <c:v>25.159003340473358</c:v>
                </c:pt>
                <c:pt idx="9">
                  <c:v>70.67715390867072</c:v>
                </c:pt>
                <c:pt idx="10">
                  <c:v>9.09492761187886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56.815719940612844</c:v>
                </c:pt>
                <c:pt idx="1">
                  <c:v>17.794192479808874</c:v>
                </c:pt>
                <c:pt idx="2">
                  <c:v>1.6467630429589672</c:v>
                </c:pt>
                <c:pt idx="3">
                  <c:v>63.30223822156812</c:v>
                </c:pt>
                <c:pt idx="4">
                  <c:v>56.29593280940472</c:v>
                </c:pt>
                <c:pt idx="5">
                  <c:v>51.855284755693084</c:v>
                </c:pt>
                <c:pt idx="6">
                  <c:v>47.133667079857986</c:v>
                </c:pt>
                <c:pt idx="7">
                  <c:v>54.95569726532165</c:v>
                </c:pt>
                <c:pt idx="8">
                  <c:v>43.50975517036145</c:v>
                </c:pt>
                <c:pt idx="9">
                  <c:v>57.35904603315578</c:v>
                </c:pt>
                <c:pt idx="10">
                  <c:v>2.8729227260032406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70.09382547852292</c:v>
                </c:pt>
                <c:pt idx="1">
                  <c:v>40.27424241058168</c:v>
                </c:pt>
                <c:pt idx="2">
                  <c:v>1.1230332190435888</c:v>
                </c:pt>
                <c:pt idx="3">
                  <c:v>38.4813304460503</c:v>
                </c:pt>
                <c:pt idx="4">
                  <c:v>61.123687123795385</c:v>
                </c:pt>
                <c:pt idx="5">
                  <c:v>39.62158445104781</c:v>
                </c:pt>
                <c:pt idx="6">
                  <c:v>43.91111629974618</c:v>
                </c:pt>
                <c:pt idx="7">
                  <c:v>51.21019804750656</c:v>
                </c:pt>
                <c:pt idx="8">
                  <c:v>56.68469037365319</c:v>
                </c:pt>
                <c:pt idx="9">
                  <c:v>54.368348447875995</c:v>
                </c:pt>
                <c:pt idx="10">
                  <c:v>4.055252273042965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45.50778022341725</c:v>
                </c:pt>
                <c:pt idx="1">
                  <c:v>35.795859582776814</c:v>
                </c:pt>
                <c:pt idx="2">
                  <c:v>1.333841479464882</c:v>
                </c:pt>
                <c:pt idx="3">
                  <c:v>55.10766882288503</c:v>
                </c:pt>
                <c:pt idx="4">
                  <c:v>44.63802186398073</c:v>
                </c:pt>
                <c:pt idx="5">
                  <c:v>51.82521862863896</c:v>
                </c:pt>
                <c:pt idx="6">
                  <c:v>32.31677318594211</c:v>
                </c:pt>
                <c:pt idx="7">
                  <c:v>57.14579044449528</c:v>
                </c:pt>
                <c:pt idx="8">
                  <c:v>50.454826004625446</c:v>
                </c:pt>
                <c:pt idx="9">
                  <c:v>30.43203052854245</c:v>
                </c:pt>
                <c:pt idx="10">
                  <c:v>2.4183553474757407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48.102606814617765</c:v>
                </c:pt>
                <c:pt idx="1">
                  <c:v>14.65045392797993</c:v>
                </c:pt>
                <c:pt idx="2">
                  <c:v>25.426491287710512</c:v>
                </c:pt>
                <c:pt idx="3">
                  <c:v>48.41461960342855</c:v>
                </c:pt>
                <c:pt idx="4">
                  <c:v>35.64734963726838</c:v>
                </c:pt>
                <c:pt idx="5">
                  <c:v>37.947235250004994</c:v>
                </c:pt>
                <c:pt idx="6">
                  <c:v>36.59141669850465</c:v>
                </c:pt>
                <c:pt idx="7">
                  <c:v>59.853368233394214</c:v>
                </c:pt>
                <c:pt idx="8">
                  <c:v>61.74101227819424</c:v>
                </c:pt>
                <c:pt idx="9">
                  <c:v>33.71845656396795</c:v>
                </c:pt>
                <c:pt idx="10">
                  <c:v>5.981323060334289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49.970051771997184</c:v>
                </c:pt>
                <c:pt idx="1">
                  <c:v>27.67068311274114</c:v>
                </c:pt>
                <c:pt idx="2">
                  <c:v>1.7875717188647315</c:v>
                </c:pt>
                <c:pt idx="3">
                  <c:v>48.96839101034114</c:v>
                </c:pt>
                <c:pt idx="4">
                  <c:v>53.906501473462534</c:v>
                </c:pt>
                <c:pt idx="5">
                  <c:v>53.190561697106546</c:v>
                </c:pt>
                <c:pt idx="6">
                  <c:v>24.63387509301547</c:v>
                </c:pt>
                <c:pt idx="7">
                  <c:v>53.20585894271958</c:v>
                </c:pt>
                <c:pt idx="8">
                  <c:v>48.11571495026612</c:v>
                </c:pt>
                <c:pt idx="9">
                  <c:v>60.71941372793228</c:v>
                </c:pt>
                <c:pt idx="10">
                  <c:v>5.5985456120947745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40.24208622904871</c:v>
                </c:pt>
                <c:pt idx="1">
                  <c:v>15.121663181676166</c:v>
                </c:pt>
                <c:pt idx="2">
                  <c:v>2.3104643943530077</c:v>
                </c:pt>
                <c:pt idx="3">
                  <c:v>53.74037285905126</c:v>
                </c:pt>
                <c:pt idx="4">
                  <c:v>52.721572352263436</c:v>
                </c:pt>
                <c:pt idx="5">
                  <c:v>32.81638049947475</c:v>
                </c:pt>
                <c:pt idx="6">
                  <c:v>22.47833947045518</c:v>
                </c:pt>
                <c:pt idx="7">
                  <c:v>27.238824456797982</c:v>
                </c:pt>
                <c:pt idx="8">
                  <c:v>52.01809160199855</c:v>
                </c:pt>
                <c:pt idx="9">
                  <c:v>49.48757536587413</c:v>
                </c:pt>
                <c:pt idx="10">
                  <c:v>1.8339591977509802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58.7516754983615</c:v>
                </c:pt>
                <c:pt idx="1">
                  <c:v>28.616342377104655</c:v>
                </c:pt>
                <c:pt idx="2">
                  <c:v>1.1703198056336037</c:v>
                </c:pt>
                <c:pt idx="3">
                  <c:v>34.140802447513394</c:v>
                </c:pt>
                <c:pt idx="4">
                  <c:v>40.010947798369756</c:v>
                </c:pt>
                <c:pt idx="5">
                  <c:v>53.067779492723574</c:v>
                </c:pt>
                <c:pt idx="6">
                  <c:v>37.92024036502474</c:v>
                </c:pt>
                <c:pt idx="7">
                  <c:v>34.430530922771204</c:v>
                </c:pt>
                <c:pt idx="8">
                  <c:v>54.085897153557305</c:v>
                </c:pt>
                <c:pt idx="9">
                  <c:v>53.34181174847024</c:v>
                </c:pt>
                <c:pt idx="10">
                  <c:v>4.024519901024069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56.27355569450081</c:v>
                </c:pt>
                <c:pt idx="1">
                  <c:v>11.74729588371801</c:v>
                </c:pt>
                <c:pt idx="2">
                  <c:v>1.2787280898464504</c:v>
                </c:pt>
                <c:pt idx="3">
                  <c:v>47.6259995142028</c:v>
                </c:pt>
                <c:pt idx="4">
                  <c:v>25.301293944661456</c:v>
                </c:pt>
                <c:pt idx="5">
                  <c:v>46.28130213950984</c:v>
                </c:pt>
                <c:pt idx="6">
                  <c:v>33.33416251246662</c:v>
                </c:pt>
                <c:pt idx="7">
                  <c:v>73.63951862400046</c:v>
                </c:pt>
                <c:pt idx="8">
                  <c:v>60.15846188799981</c:v>
                </c:pt>
                <c:pt idx="9">
                  <c:v>66.72569637139414</c:v>
                </c:pt>
                <c:pt idx="10">
                  <c:v>1.9140670460258888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58.049108330476095</c:v>
                </c:pt>
                <c:pt idx="1">
                  <c:v>25.474640740906402</c:v>
                </c:pt>
                <c:pt idx="2">
                  <c:v>0.6806105124577478</c:v>
                </c:pt>
                <c:pt idx="3">
                  <c:v>49.67026721058183</c:v>
                </c:pt>
                <c:pt idx="4">
                  <c:v>33.3492934773028</c:v>
                </c:pt>
                <c:pt idx="5">
                  <c:v>40.41376409107068</c:v>
                </c:pt>
                <c:pt idx="6">
                  <c:v>31.452250255476475</c:v>
                </c:pt>
                <c:pt idx="7">
                  <c:v>40.76960785515044</c:v>
                </c:pt>
                <c:pt idx="8">
                  <c:v>49.8698484920471</c:v>
                </c:pt>
                <c:pt idx="9">
                  <c:v>40.85495356854681</c:v>
                </c:pt>
                <c:pt idx="10">
                  <c:v>7.348445179192039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40.15402519700599</c:v>
                </c:pt>
                <c:pt idx="1">
                  <c:v>24.673010640443984</c:v>
                </c:pt>
                <c:pt idx="2">
                  <c:v>7.010120564635973</c:v>
                </c:pt>
                <c:pt idx="3">
                  <c:v>33.51225920558516</c:v>
                </c:pt>
                <c:pt idx="4">
                  <c:v>26.277023340223586</c:v>
                </c:pt>
                <c:pt idx="5">
                  <c:v>28.22584386352318</c:v>
                </c:pt>
                <c:pt idx="6">
                  <c:v>31.64783173710273</c:v>
                </c:pt>
                <c:pt idx="7">
                  <c:v>31.799787158276235</c:v>
                </c:pt>
                <c:pt idx="8">
                  <c:v>49.907646868591726</c:v>
                </c:pt>
                <c:pt idx="9">
                  <c:v>38.78653751268817</c:v>
                </c:pt>
                <c:pt idx="10">
                  <c:v>1.9544387063082231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48.620465649786915</c:v>
                </c:pt>
                <c:pt idx="1">
                  <c:v>24.681001204242385</c:v>
                </c:pt>
                <c:pt idx="2">
                  <c:v>1.4354632028936838</c:v>
                </c:pt>
                <c:pt idx="3">
                  <c:v>46.39375850929023</c:v>
                </c:pt>
                <c:pt idx="4">
                  <c:v>47.00031119387123</c:v>
                </c:pt>
                <c:pt idx="5">
                  <c:v>49.843551755821096</c:v>
                </c:pt>
                <c:pt idx="6">
                  <c:v>30.395541474338756</c:v>
                </c:pt>
                <c:pt idx="7">
                  <c:v>59.90088437489007</c:v>
                </c:pt>
                <c:pt idx="8">
                  <c:v>57.29168289689344</c:v>
                </c:pt>
                <c:pt idx="9">
                  <c:v>33.905061377241026</c:v>
                </c:pt>
                <c:pt idx="10">
                  <c:v>1.4840150596691166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49.525368615161064</c:v>
                </c:pt>
                <c:pt idx="1">
                  <c:v>38.79080087505413</c:v>
                </c:pt>
                <c:pt idx="2">
                  <c:v>1.4996065719958536</c:v>
                </c:pt>
                <c:pt idx="3">
                  <c:v>38.9503894645454</c:v>
                </c:pt>
                <c:pt idx="4">
                  <c:v>44.55234961320079</c:v>
                </c:pt>
                <c:pt idx="5">
                  <c:v>38.20297516062925</c:v>
                </c:pt>
                <c:pt idx="6">
                  <c:v>49.723882049658634</c:v>
                </c:pt>
                <c:pt idx="7">
                  <c:v>50.56337515015386</c:v>
                </c:pt>
                <c:pt idx="8">
                  <c:v>40.96453794325726</c:v>
                </c:pt>
                <c:pt idx="9">
                  <c:v>80.12924545529279</c:v>
                </c:pt>
                <c:pt idx="10">
                  <c:v>1.8124077071211389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53.96989503435162</c:v>
                </c:pt>
                <c:pt idx="1">
                  <c:v>3.6783326476914313</c:v>
                </c:pt>
                <c:pt idx="2">
                  <c:v>0.9051099694221951</c:v>
                </c:pt>
                <c:pt idx="3">
                  <c:v>41.435405870622326</c:v>
                </c:pt>
                <c:pt idx="4">
                  <c:v>56.79928856687887</c:v>
                </c:pt>
                <c:pt idx="5">
                  <c:v>46.3468317872536</c:v>
                </c:pt>
                <c:pt idx="6">
                  <c:v>30.058372225057873</c:v>
                </c:pt>
                <c:pt idx="7">
                  <c:v>67.78816974349594</c:v>
                </c:pt>
                <c:pt idx="8">
                  <c:v>33.24839473583331</c:v>
                </c:pt>
                <c:pt idx="9">
                  <c:v>61.93731307326373</c:v>
                </c:pt>
                <c:pt idx="10">
                  <c:v>2.7836859343489673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54.91826675576095</c:v>
                </c:pt>
                <c:pt idx="1">
                  <c:v>25.072728954783653</c:v>
                </c:pt>
                <c:pt idx="2">
                  <c:v>2.0590772574415057</c:v>
                </c:pt>
                <c:pt idx="3">
                  <c:v>49.3886341761369</c:v>
                </c:pt>
                <c:pt idx="4">
                  <c:v>37.27552785611081</c:v>
                </c:pt>
                <c:pt idx="5">
                  <c:v>54.437733321049784</c:v>
                </c:pt>
                <c:pt idx="6">
                  <c:v>42.655264624939726</c:v>
                </c:pt>
                <c:pt idx="7">
                  <c:v>52.81548135812606</c:v>
                </c:pt>
                <c:pt idx="8">
                  <c:v>61.9030798908942</c:v>
                </c:pt>
                <c:pt idx="9">
                  <c:v>80.9762628489503</c:v>
                </c:pt>
                <c:pt idx="10">
                  <c:v>4.330568874795732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44.70165847271377</c:v>
                </c:pt>
                <c:pt idx="1">
                  <c:v>39.94199878017633</c:v>
                </c:pt>
                <c:pt idx="2">
                  <c:v>0.5653274260694886</c:v>
                </c:pt>
                <c:pt idx="3">
                  <c:v>47.74167204934499</c:v>
                </c:pt>
                <c:pt idx="4">
                  <c:v>38.57548938020937</c:v>
                </c:pt>
                <c:pt idx="5">
                  <c:v>47.2573650232751</c:v>
                </c:pt>
                <c:pt idx="6">
                  <c:v>32.16150285632823</c:v>
                </c:pt>
                <c:pt idx="7">
                  <c:v>29.098368823382483</c:v>
                </c:pt>
                <c:pt idx="8">
                  <c:v>55.98280372729123</c:v>
                </c:pt>
                <c:pt idx="9">
                  <c:v>41.60873881057262</c:v>
                </c:pt>
                <c:pt idx="10">
                  <c:v>2.700887963184941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44.910029350179556</c:v>
                </c:pt>
                <c:pt idx="1">
                  <c:v>14.044816352362426</c:v>
                </c:pt>
                <c:pt idx="2">
                  <c:v>25.35780963024862</c:v>
                </c:pt>
                <c:pt idx="3">
                  <c:v>39.16742378733203</c:v>
                </c:pt>
                <c:pt idx="4">
                  <c:v>29.565926621784072</c:v>
                </c:pt>
                <c:pt idx="5">
                  <c:v>57.27401497339823</c:v>
                </c:pt>
                <c:pt idx="6">
                  <c:v>41.81332266595146</c:v>
                </c:pt>
                <c:pt idx="7">
                  <c:v>37.16462055122083</c:v>
                </c:pt>
                <c:pt idx="8">
                  <c:v>41.46172552486571</c:v>
                </c:pt>
                <c:pt idx="9">
                  <c:v>48.76728333712648</c:v>
                </c:pt>
                <c:pt idx="10">
                  <c:v>1.9932614544318241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61.0011517259956</c:v>
                </c:pt>
                <c:pt idx="1">
                  <c:v>38.34965613311685</c:v>
                </c:pt>
                <c:pt idx="2">
                  <c:v>1.101538339680465</c:v>
                </c:pt>
                <c:pt idx="3">
                  <c:v>48.55351831250344</c:v>
                </c:pt>
                <c:pt idx="4">
                  <c:v>50.971111593137834</c:v>
                </c:pt>
                <c:pt idx="5">
                  <c:v>33.349320912296335</c:v>
                </c:pt>
                <c:pt idx="6">
                  <c:v>35.38436981269748</c:v>
                </c:pt>
                <c:pt idx="7">
                  <c:v>43.2317057996317</c:v>
                </c:pt>
                <c:pt idx="8">
                  <c:v>59.563598877898336</c:v>
                </c:pt>
                <c:pt idx="9">
                  <c:v>66.88000852996451</c:v>
                </c:pt>
                <c:pt idx="10">
                  <c:v>7.3337742452812575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56.23188498147123</c:v>
                </c:pt>
                <c:pt idx="1">
                  <c:v>16.075518449114075</c:v>
                </c:pt>
                <c:pt idx="2">
                  <c:v>15.457652989937348</c:v>
                </c:pt>
                <c:pt idx="3">
                  <c:v>33.77255610696034</c:v>
                </c:pt>
                <c:pt idx="4">
                  <c:v>49.009932364080605</c:v>
                </c:pt>
                <c:pt idx="5">
                  <c:v>53.5583514385328</c:v>
                </c:pt>
                <c:pt idx="6">
                  <c:v>29.221632587131452</c:v>
                </c:pt>
                <c:pt idx="7">
                  <c:v>46.126595622452726</c:v>
                </c:pt>
                <c:pt idx="8">
                  <c:v>65.99063473102791</c:v>
                </c:pt>
                <c:pt idx="9">
                  <c:v>26.806689833055902</c:v>
                </c:pt>
                <c:pt idx="10">
                  <c:v>8.919893534511536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50.2915735447928</c:v>
                </c:pt>
                <c:pt idx="1">
                  <c:v>26.456840975458817</c:v>
                </c:pt>
                <c:pt idx="2">
                  <c:v>0.8224702669224103</c:v>
                </c:pt>
                <c:pt idx="3">
                  <c:v>44.02414217940049</c:v>
                </c:pt>
                <c:pt idx="4">
                  <c:v>35.89243290451579</c:v>
                </c:pt>
                <c:pt idx="5">
                  <c:v>32.982926765914776</c:v>
                </c:pt>
                <c:pt idx="6">
                  <c:v>42.87947547453093</c:v>
                </c:pt>
                <c:pt idx="7">
                  <c:v>93.67206174541978</c:v>
                </c:pt>
                <c:pt idx="8">
                  <c:v>57.072364989419754</c:v>
                </c:pt>
                <c:pt idx="9">
                  <c:v>50.78296308870693</c:v>
                </c:pt>
                <c:pt idx="10">
                  <c:v>5.97191012230853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59.46969193720183</c:v>
                </c:pt>
                <c:pt idx="1">
                  <c:v>13.238552389220851</c:v>
                </c:pt>
                <c:pt idx="2">
                  <c:v>1.1194222653466512</c:v>
                </c:pt>
                <c:pt idx="3">
                  <c:v>40.62487765379848</c:v>
                </c:pt>
                <c:pt idx="4">
                  <c:v>14.68905563808493</c:v>
                </c:pt>
                <c:pt idx="5">
                  <c:v>61.08528503771114</c:v>
                </c:pt>
                <c:pt idx="6">
                  <c:v>34.14081405726082</c:v>
                </c:pt>
                <c:pt idx="7">
                  <c:v>26.432720062489086</c:v>
                </c:pt>
                <c:pt idx="8">
                  <c:v>41.48744088474169</c:v>
                </c:pt>
                <c:pt idx="9">
                  <c:v>36.10368682956514</c:v>
                </c:pt>
                <c:pt idx="10">
                  <c:v>2.559956058366361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46.71379700457821</c:v>
                </c:pt>
                <c:pt idx="1">
                  <c:v>30.15050375530391</c:v>
                </c:pt>
                <c:pt idx="2">
                  <c:v>3.199805297924142</c:v>
                </c:pt>
                <c:pt idx="3">
                  <c:v>55.49157474396059</c:v>
                </c:pt>
                <c:pt idx="4">
                  <c:v>41.76520550656127</c:v>
                </c:pt>
                <c:pt idx="5">
                  <c:v>43.2791146558656</c:v>
                </c:pt>
                <c:pt idx="6">
                  <c:v>35.90927162038143</c:v>
                </c:pt>
                <c:pt idx="7">
                  <c:v>66.60361198957338</c:v>
                </c:pt>
                <c:pt idx="8">
                  <c:v>31.803138539981763</c:v>
                </c:pt>
                <c:pt idx="9">
                  <c:v>50.49422442400587</c:v>
                </c:pt>
                <c:pt idx="10">
                  <c:v>6.312901178242534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56.21271483709702</c:v>
                </c:pt>
                <c:pt idx="1">
                  <c:v>33.20863763426998</c:v>
                </c:pt>
                <c:pt idx="2">
                  <c:v>0.733228733327664</c:v>
                </c:pt>
                <c:pt idx="3">
                  <c:v>49.87508216478664</c:v>
                </c:pt>
                <c:pt idx="4">
                  <c:v>35.72596271397829</c:v>
                </c:pt>
                <c:pt idx="5">
                  <c:v>48.747482571724454</c:v>
                </c:pt>
                <c:pt idx="6">
                  <c:v>43.483067166024476</c:v>
                </c:pt>
                <c:pt idx="7">
                  <c:v>57.06502686773973</c:v>
                </c:pt>
                <c:pt idx="8">
                  <c:v>56.23994878436128</c:v>
                </c:pt>
                <c:pt idx="9">
                  <c:v>48.18053619811675</c:v>
                </c:pt>
                <c:pt idx="10">
                  <c:v>3.702562296531902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47.744428357471406</c:v>
                </c:pt>
                <c:pt idx="1">
                  <c:v>4.966493239583192</c:v>
                </c:pt>
                <c:pt idx="2">
                  <c:v>0.7316254420962995</c:v>
                </c:pt>
                <c:pt idx="3">
                  <c:v>39.79010631848224</c:v>
                </c:pt>
                <c:pt idx="4">
                  <c:v>55.926260687669455</c:v>
                </c:pt>
                <c:pt idx="5">
                  <c:v>34.24734944985901</c:v>
                </c:pt>
                <c:pt idx="6">
                  <c:v>38.80784923805758</c:v>
                </c:pt>
                <c:pt idx="7">
                  <c:v>53.998887754978746</c:v>
                </c:pt>
                <c:pt idx="8">
                  <c:v>43.67069763354524</c:v>
                </c:pt>
                <c:pt idx="9">
                  <c:v>33.7460927392805</c:v>
                </c:pt>
                <c:pt idx="10">
                  <c:v>4.908079025642582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61.52919148316098</c:v>
                </c:pt>
                <c:pt idx="1">
                  <c:v>24.831798350109658</c:v>
                </c:pt>
                <c:pt idx="2">
                  <c:v>26.03277206019832</c:v>
                </c:pt>
                <c:pt idx="3">
                  <c:v>57.5005130173569</c:v>
                </c:pt>
                <c:pt idx="4">
                  <c:v>51.6235085853677</c:v>
                </c:pt>
                <c:pt idx="5">
                  <c:v>51.10784269353972</c:v>
                </c:pt>
                <c:pt idx="6">
                  <c:v>27.667631838386527</c:v>
                </c:pt>
                <c:pt idx="7">
                  <c:v>43.29908311901281</c:v>
                </c:pt>
                <c:pt idx="8">
                  <c:v>55.291338356841976</c:v>
                </c:pt>
                <c:pt idx="9">
                  <c:v>88.62706083143094</c:v>
                </c:pt>
                <c:pt idx="10">
                  <c:v>2.268712013062466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51.188754519941824</c:v>
                </c:pt>
                <c:pt idx="1">
                  <c:v>24.243694657248852</c:v>
                </c:pt>
                <c:pt idx="2">
                  <c:v>1.0349798685442935</c:v>
                </c:pt>
                <c:pt idx="3">
                  <c:v>49.22021518068035</c:v>
                </c:pt>
                <c:pt idx="4">
                  <c:v>39.86041818585565</c:v>
                </c:pt>
                <c:pt idx="5">
                  <c:v>32.20837227454996</c:v>
                </c:pt>
                <c:pt idx="6">
                  <c:v>28.40647528031118</c:v>
                </c:pt>
                <c:pt idx="7">
                  <c:v>42.49017374367738</c:v>
                </c:pt>
                <c:pt idx="8">
                  <c:v>62.24704046132542</c:v>
                </c:pt>
                <c:pt idx="9">
                  <c:v>79.3616434921442</c:v>
                </c:pt>
                <c:pt idx="10">
                  <c:v>9.406606565347372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50.11482671911215</c:v>
                </c:pt>
                <c:pt idx="1">
                  <c:v>20.608307457209577</c:v>
                </c:pt>
                <c:pt idx="2">
                  <c:v>2.594484694066363</c:v>
                </c:pt>
                <c:pt idx="3">
                  <c:v>57.56633934828086</c:v>
                </c:pt>
                <c:pt idx="4">
                  <c:v>41.16342321290266</c:v>
                </c:pt>
                <c:pt idx="5">
                  <c:v>29.877554813924334</c:v>
                </c:pt>
                <c:pt idx="6">
                  <c:v>37.84002322683784</c:v>
                </c:pt>
                <c:pt idx="7">
                  <c:v>62.83027682381964</c:v>
                </c:pt>
                <c:pt idx="8">
                  <c:v>53.416313729809694</c:v>
                </c:pt>
                <c:pt idx="9">
                  <c:v>50.24425325325809</c:v>
                </c:pt>
                <c:pt idx="10">
                  <c:v>2.636966321316612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50.84306291643218</c:v>
                </c:pt>
                <c:pt idx="1">
                  <c:v>42.395273362357734</c:v>
                </c:pt>
                <c:pt idx="2">
                  <c:v>2.062183597171868</c:v>
                </c:pt>
                <c:pt idx="3">
                  <c:v>54.396526994773254</c:v>
                </c:pt>
                <c:pt idx="4">
                  <c:v>54.204801119382125</c:v>
                </c:pt>
                <c:pt idx="5">
                  <c:v>38.64524014935142</c:v>
                </c:pt>
                <c:pt idx="6">
                  <c:v>32.72811398874907</c:v>
                </c:pt>
                <c:pt idx="7">
                  <c:v>46.47227466076751</c:v>
                </c:pt>
                <c:pt idx="8">
                  <c:v>47.37678457350409</c:v>
                </c:pt>
                <c:pt idx="9">
                  <c:v>58.10938146584542</c:v>
                </c:pt>
                <c:pt idx="10">
                  <c:v>3.7984521968846807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66.36809533125594</c:v>
                </c:pt>
                <c:pt idx="1">
                  <c:v>13.475118371427849</c:v>
                </c:pt>
                <c:pt idx="2">
                  <c:v>1.1062088823590321</c:v>
                </c:pt>
                <c:pt idx="3">
                  <c:v>53.43984048939096</c:v>
                </c:pt>
                <c:pt idx="4">
                  <c:v>44.85552380514751</c:v>
                </c:pt>
                <c:pt idx="5">
                  <c:v>59.777460118429</c:v>
                </c:pt>
                <c:pt idx="6">
                  <c:v>32.33845255394149</c:v>
                </c:pt>
                <c:pt idx="7">
                  <c:v>16.156031003697226</c:v>
                </c:pt>
                <c:pt idx="8">
                  <c:v>47.65585919421273</c:v>
                </c:pt>
                <c:pt idx="9">
                  <c:v>34.03725025539227</c:v>
                </c:pt>
                <c:pt idx="10">
                  <c:v>2.015999949865498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34.10682524421268</c:v>
                </c:pt>
                <c:pt idx="1">
                  <c:v>17.05650696489629</c:v>
                </c:pt>
                <c:pt idx="2">
                  <c:v>4.026048152583662</c:v>
                </c:pt>
                <c:pt idx="3">
                  <c:v>53.02735859274447</c:v>
                </c:pt>
                <c:pt idx="4">
                  <c:v>36.38844780580962</c:v>
                </c:pt>
                <c:pt idx="5">
                  <c:v>57.056120376206934</c:v>
                </c:pt>
                <c:pt idx="6">
                  <c:v>40.57291323414782</c:v>
                </c:pt>
                <c:pt idx="7">
                  <c:v>75.25650103107877</c:v>
                </c:pt>
                <c:pt idx="8">
                  <c:v>43.99552461975326</c:v>
                </c:pt>
                <c:pt idx="9">
                  <c:v>47.87860194961837</c:v>
                </c:pt>
                <c:pt idx="10">
                  <c:v>1.0244674994333303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39.374980304938354</c:v>
                </c:pt>
                <c:pt idx="1">
                  <c:v>16.9091065539993</c:v>
                </c:pt>
                <c:pt idx="2">
                  <c:v>0.6107995072369138</c:v>
                </c:pt>
                <c:pt idx="3">
                  <c:v>40.69058204240398</c:v>
                </c:pt>
                <c:pt idx="4">
                  <c:v>32.58367226988551</c:v>
                </c:pt>
                <c:pt idx="5">
                  <c:v>50.661967906975526</c:v>
                </c:pt>
                <c:pt idx="6">
                  <c:v>31.469915103719337</c:v>
                </c:pt>
                <c:pt idx="7">
                  <c:v>32.73379814024495</c:v>
                </c:pt>
                <c:pt idx="8">
                  <c:v>51.43164193793866</c:v>
                </c:pt>
                <c:pt idx="9">
                  <c:v>53.62330859101902</c:v>
                </c:pt>
                <c:pt idx="10">
                  <c:v>2.941326224855206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35.3838117381991</c:v>
                </c:pt>
                <c:pt idx="1">
                  <c:v>21.247805263565336</c:v>
                </c:pt>
                <c:pt idx="2">
                  <c:v>0.8885012417895846</c:v>
                </c:pt>
                <c:pt idx="3">
                  <c:v>58.66552383752044</c:v>
                </c:pt>
                <c:pt idx="4">
                  <c:v>34.25496734794331</c:v>
                </c:pt>
                <c:pt idx="5">
                  <c:v>63.871995240619</c:v>
                </c:pt>
                <c:pt idx="6">
                  <c:v>26.136626128623913</c:v>
                </c:pt>
                <c:pt idx="7">
                  <c:v>50.023683002775634</c:v>
                </c:pt>
                <c:pt idx="8">
                  <c:v>50.78156337925752</c:v>
                </c:pt>
                <c:pt idx="9">
                  <c:v>78.07417387151877</c:v>
                </c:pt>
                <c:pt idx="10">
                  <c:v>1.5676110432316768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50.45358391498704</c:v>
                </c:pt>
                <c:pt idx="1">
                  <c:v>57.71013197851139</c:v>
                </c:pt>
                <c:pt idx="2">
                  <c:v>1.0083793211637753</c:v>
                </c:pt>
                <c:pt idx="3">
                  <c:v>30.636155405540354</c:v>
                </c:pt>
                <c:pt idx="4">
                  <c:v>29.397573346994943</c:v>
                </c:pt>
                <c:pt idx="5">
                  <c:v>34.111208279295944</c:v>
                </c:pt>
                <c:pt idx="6">
                  <c:v>19.182625112622386</c:v>
                </c:pt>
                <c:pt idx="7">
                  <c:v>59.98951555067151</c:v>
                </c:pt>
                <c:pt idx="8">
                  <c:v>34.38316847294205</c:v>
                </c:pt>
                <c:pt idx="9">
                  <c:v>48.25816886469834</c:v>
                </c:pt>
                <c:pt idx="10">
                  <c:v>38.20009647015565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35.28578927528046</c:v>
                </c:pt>
                <c:pt idx="1">
                  <c:v>18.334058710054542</c:v>
                </c:pt>
                <c:pt idx="2">
                  <c:v>28.197572456067583</c:v>
                </c:pt>
                <c:pt idx="3">
                  <c:v>39.809073056288035</c:v>
                </c:pt>
                <c:pt idx="4">
                  <c:v>38.38651256267585</c:v>
                </c:pt>
                <c:pt idx="5">
                  <c:v>47.044360621576445</c:v>
                </c:pt>
                <c:pt idx="6">
                  <c:v>35.86168339687748</c:v>
                </c:pt>
                <c:pt idx="7">
                  <c:v>71.11699946779014</c:v>
                </c:pt>
                <c:pt idx="8">
                  <c:v>57.309305388572255</c:v>
                </c:pt>
                <c:pt idx="9">
                  <c:v>84.5100403719927</c:v>
                </c:pt>
                <c:pt idx="10">
                  <c:v>5.090325836278203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54.93336154043597</c:v>
                </c:pt>
                <c:pt idx="1">
                  <c:v>34.41180579794376</c:v>
                </c:pt>
                <c:pt idx="2">
                  <c:v>5.470920110331017</c:v>
                </c:pt>
                <c:pt idx="3">
                  <c:v>42.30256601903069</c:v>
                </c:pt>
                <c:pt idx="4">
                  <c:v>39.25587055610967</c:v>
                </c:pt>
                <c:pt idx="5">
                  <c:v>41.7200004357147</c:v>
                </c:pt>
                <c:pt idx="6">
                  <c:v>20.13180785929355</c:v>
                </c:pt>
                <c:pt idx="7">
                  <c:v>53.51731236855071</c:v>
                </c:pt>
                <c:pt idx="8">
                  <c:v>52.83115757000792</c:v>
                </c:pt>
                <c:pt idx="9">
                  <c:v>78.21297559283151</c:v>
                </c:pt>
                <c:pt idx="10">
                  <c:v>8.030998235941613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50.111102919718874</c:v>
                </c:pt>
                <c:pt idx="1">
                  <c:v>23.533567693659826</c:v>
                </c:pt>
                <c:pt idx="2">
                  <c:v>1.8023511301377337</c:v>
                </c:pt>
                <c:pt idx="3">
                  <c:v>50.50903828679294</c:v>
                </c:pt>
                <c:pt idx="4">
                  <c:v>40.148850308987804</c:v>
                </c:pt>
                <c:pt idx="5">
                  <c:v>70.72140282635728</c:v>
                </c:pt>
                <c:pt idx="6">
                  <c:v>22.19968363017675</c:v>
                </c:pt>
                <c:pt idx="7">
                  <c:v>5.255332030702448</c:v>
                </c:pt>
                <c:pt idx="8">
                  <c:v>28.444103993477707</c:v>
                </c:pt>
                <c:pt idx="9">
                  <c:v>25.423577364627732</c:v>
                </c:pt>
                <c:pt idx="10">
                  <c:v>5.295300942307701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43.15015245944306</c:v>
                </c:pt>
                <c:pt idx="1">
                  <c:v>40.46371799532683</c:v>
                </c:pt>
                <c:pt idx="2">
                  <c:v>1.787236683147801</c:v>
                </c:pt>
                <c:pt idx="3">
                  <c:v>38.71242638881983</c:v>
                </c:pt>
                <c:pt idx="4">
                  <c:v>47.53637022351755</c:v>
                </c:pt>
                <c:pt idx="5">
                  <c:v>49.03874976277646</c:v>
                </c:pt>
                <c:pt idx="6">
                  <c:v>37.99518134590964</c:v>
                </c:pt>
                <c:pt idx="7">
                  <c:v>54.614680986496715</c:v>
                </c:pt>
                <c:pt idx="8">
                  <c:v>65.7529121196943</c:v>
                </c:pt>
                <c:pt idx="9">
                  <c:v>36.75035493925483</c:v>
                </c:pt>
                <c:pt idx="10">
                  <c:v>5.695036471857544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47.73057202005678</c:v>
                </c:pt>
                <c:pt idx="1">
                  <c:v>49.92987611387931</c:v>
                </c:pt>
                <c:pt idx="2">
                  <c:v>1.6188684642420708</c:v>
                </c:pt>
                <c:pt idx="3">
                  <c:v>51.016411180410294</c:v>
                </c:pt>
                <c:pt idx="4">
                  <c:v>40.17352364303174</c:v>
                </c:pt>
                <c:pt idx="5">
                  <c:v>9.557158215142858</c:v>
                </c:pt>
                <c:pt idx="6">
                  <c:v>56.24436179971337</c:v>
                </c:pt>
                <c:pt idx="7">
                  <c:v>57.98216617179628</c:v>
                </c:pt>
                <c:pt idx="8">
                  <c:v>54.77391123989746</c:v>
                </c:pt>
                <c:pt idx="9">
                  <c:v>11.02806607686307</c:v>
                </c:pt>
                <c:pt idx="10">
                  <c:v>66.61257989874575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53.01016476581139</c:v>
                </c:pt>
                <c:pt idx="1">
                  <c:v>18.297074446885507</c:v>
                </c:pt>
                <c:pt idx="2">
                  <c:v>0.7676537402217586</c:v>
                </c:pt>
                <c:pt idx="3">
                  <c:v>43.17661636573946</c:v>
                </c:pt>
                <c:pt idx="4">
                  <c:v>23.490899735681445</c:v>
                </c:pt>
                <c:pt idx="5">
                  <c:v>34.63923604356442</c:v>
                </c:pt>
                <c:pt idx="6">
                  <c:v>41.41211627985942</c:v>
                </c:pt>
                <c:pt idx="7">
                  <c:v>28.30737375862544</c:v>
                </c:pt>
                <c:pt idx="8">
                  <c:v>53.86830932319865</c:v>
                </c:pt>
                <c:pt idx="9">
                  <c:v>20.821902458864482</c:v>
                </c:pt>
                <c:pt idx="10">
                  <c:v>7.9447947048677126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48.70937923352892</c:v>
                </c:pt>
                <c:pt idx="1">
                  <c:v>30.790808006644777</c:v>
                </c:pt>
                <c:pt idx="2">
                  <c:v>6.695237095752467</c:v>
                </c:pt>
                <c:pt idx="3">
                  <c:v>48.183597635199654</c:v>
                </c:pt>
                <c:pt idx="4">
                  <c:v>35.73152637371214</c:v>
                </c:pt>
                <c:pt idx="5">
                  <c:v>67.25606919194564</c:v>
                </c:pt>
                <c:pt idx="6">
                  <c:v>55.5594107455046</c:v>
                </c:pt>
                <c:pt idx="7">
                  <c:v>41.977095433588836</c:v>
                </c:pt>
                <c:pt idx="8">
                  <c:v>46.06156341245222</c:v>
                </c:pt>
                <c:pt idx="9">
                  <c:v>51.10042043283202</c:v>
                </c:pt>
                <c:pt idx="10">
                  <c:v>5.954485720245749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54.15672023942964</c:v>
                </c:pt>
                <c:pt idx="1">
                  <c:v>26.495679696095642</c:v>
                </c:pt>
                <c:pt idx="2">
                  <c:v>2.2688559710515355</c:v>
                </c:pt>
                <c:pt idx="3">
                  <c:v>55.24918385065608</c:v>
                </c:pt>
                <c:pt idx="4">
                  <c:v>44.37113418425934</c:v>
                </c:pt>
                <c:pt idx="5">
                  <c:v>50.34291267475928</c:v>
                </c:pt>
                <c:pt idx="6">
                  <c:v>30.23895803409406</c:v>
                </c:pt>
                <c:pt idx="7">
                  <c:v>51.84359642440335</c:v>
                </c:pt>
                <c:pt idx="8">
                  <c:v>66.66277882900286</c:v>
                </c:pt>
                <c:pt idx="9">
                  <c:v>44.35320345987578</c:v>
                </c:pt>
                <c:pt idx="10">
                  <c:v>7.172365448105838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58.107561941469896</c:v>
                </c:pt>
                <c:pt idx="1">
                  <c:v>19.468614838891174</c:v>
                </c:pt>
                <c:pt idx="2">
                  <c:v>1.8528386941115114</c:v>
                </c:pt>
                <c:pt idx="3">
                  <c:v>49.35655419122536</c:v>
                </c:pt>
                <c:pt idx="4">
                  <c:v>46.295136921343186</c:v>
                </c:pt>
                <c:pt idx="5">
                  <c:v>60.57439929092304</c:v>
                </c:pt>
                <c:pt idx="6">
                  <c:v>21.490865916348394</c:v>
                </c:pt>
                <c:pt idx="7">
                  <c:v>68.07022455337196</c:v>
                </c:pt>
                <c:pt idx="8">
                  <c:v>57.12445465198611</c:v>
                </c:pt>
                <c:pt idx="9">
                  <c:v>20.65006945928553</c:v>
                </c:pt>
                <c:pt idx="10">
                  <c:v>1.5630015107965145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52.9680411860484</c:v>
                </c:pt>
                <c:pt idx="1">
                  <c:v>22.412824579721068</c:v>
                </c:pt>
                <c:pt idx="2">
                  <c:v>3.0847262724355113</c:v>
                </c:pt>
                <c:pt idx="3">
                  <c:v>37.838423528648356</c:v>
                </c:pt>
                <c:pt idx="4">
                  <c:v>30.488099777853932</c:v>
                </c:pt>
                <c:pt idx="5">
                  <c:v>43.13007324330121</c:v>
                </c:pt>
                <c:pt idx="6">
                  <c:v>22.781313211718825</c:v>
                </c:pt>
                <c:pt idx="7">
                  <c:v>91.41502550907335</c:v>
                </c:pt>
                <c:pt idx="8">
                  <c:v>54.75383759249309</c:v>
                </c:pt>
                <c:pt idx="9">
                  <c:v>53.34546821772676</c:v>
                </c:pt>
                <c:pt idx="10">
                  <c:v>2.795661703106243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59.51865322494658</c:v>
                </c:pt>
                <c:pt idx="1">
                  <c:v>25.542933943757085</c:v>
                </c:pt>
                <c:pt idx="2">
                  <c:v>5.706673233401345</c:v>
                </c:pt>
                <c:pt idx="3">
                  <c:v>43.43608852238782</c:v>
                </c:pt>
                <c:pt idx="4">
                  <c:v>78.39145071439467</c:v>
                </c:pt>
                <c:pt idx="5">
                  <c:v>53.33761862892658</c:v>
                </c:pt>
                <c:pt idx="6">
                  <c:v>36.43076743684356</c:v>
                </c:pt>
                <c:pt idx="7">
                  <c:v>61.81741805034622</c:v>
                </c:pt>
                <c:pt idx="8">
                  <c:v>55.82915340741487</c:v>
                </c:pt>
                <c:pt idx="9">
                  <c:v>37.34355280998432</c:v>
                </c:pt>
                <c:pt idx="10">
                  <c:v>3.945731240637133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47.73840835495091</c:v>
                </c:pt>
                <c:pt idx="1">
                  <c:v>23.33195528753668</c:v>
                </c:pt>
                <c:pt idx="2">
                  <c:v>13.532443336690449</c:v>
                </c:pt>
                <c:pt idx="3">
                  <c:v>34.6626632078164</c:v>
                </c:pt>
                <c:pt idx="4">
                  <c:v>23.935599637454906</c:v>
                </c:pt>
                <c:pt idx="5">
                  <c:v>44.37872084088215</c:v>
                </c:pt>
                <c:pt idx="6">
                  <c:v>41.446860663986314</c:v>
                </c:pt>
                <c:pt idx="7">
                  <c:v>47.34002605015348</c:v>
                </c:pt>
                <c:pt idx="8">
                  <c:v>47.07257463563315</c:v>
                </c:pt>
                <c:pt idx="9">
                  <c:v>35.03404698265093</c:v>
                </c:pt>
                <c:pt idx="10">
                  <c:v>3.711695744901122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59.358563219059945</c:v>
                </c:pt>
                <c:pt idx="1">
                  <c:v>29.65828656214915</c:v>
                </c:pt>
                <c:pt idx="2">
                  <c:v>2.254768194126356</c:v>
                </c:pt>
                <c:pt idx="3">
                  <c:v>50.94171348380895</c:v>
                </c:pt>
                <c:pt idx="4">
                  <c:v>47.79297608612322</c:v>
                </c:pt>
                <c:pt idx="5">
                  <c:v>37.15732683429178</c:v>
                </c:pt>
                <c:pt idx="6">
                  <c:v>34.85235517283965</c:v>
                </c:pt>
                <c:pt idx="7">
                  <c:v>31.100209860417042</c:v>
                </c:pt>
                <c:pt idx="8">
                  <c:v>46.770373738422954</c:v>
                </c:pt>
                <c:pt idx="9">
                  <c:v>51.86389617000225</c:v>
                </c:pt>
                <c:pt idx="10">
                  <c:v>6.396373080196291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35.6560730497546</c:v>
                </c:pt>
                <c:pt idx="1">
                  <c:v>37.25063526495556</c:v>
                </c:pt>
                <c:pt idx="2">
                  <c:v>1.4883982943627951</c:v>
                </c:pt>
                <c:pt idx="3">
                  <c:v>36.311749632016365</c:v>
                </c:pt>
                <c:pt idx="4">
                  <c:v>23.259722525360985</c:v>
                </c:pt>
                <c:pt idx="5">
                  <c:v>52.50722505678786</c:v>
                </c:pt>
                <c:pt idx="6">
                  <c:v>34.690766191280844</c:v>
                </c:pt>
                <c:pt idx="7">
                  <c:v>35.94385719932054</c:v>
                </c:pt>
                <c:pt idx="8">
                  <c:v>46.06496155225578</c:v>
                </c:pt>
                <c:pt idx="9">
                  <c:v>48.313434370722256</c:v>
                </c:pt>
                <c:pt idx="10">
                  <c:v>4.206594445472755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55.619857955974446</c:v>
                </c:pt>
                <c:pt idx="1">
                  <c:v>19.700136705135325</c:v>
                </c:pt>
                <c:pt idx="2">
                  <c:v>1.2155536904218744</c:v>
                </c:pt>
                <c:pt idx="3">
                  <c:v>50.93186253795198</c:v>
                </c:pt>
                <c:pt idx="4">
                  <c:v>20.96009607579841</c:v>
                </c:pt>
                <c:pt idx="5">
                  <c:v>63.12431926445861</c:v>
                </c:pt>
                <c:pt idx="6">
                  <c:v>33.756387133014435</c:v>
                </c:pt>
                <c:pt idx="7">
                  <c:v>40.94696379415297</c:v>
                </c:pt>
                <c:pt idx="8">
                  <c:v>62.510774113774865</c:v>
                </c:pt>
                <c:pt idx="9">
                  <c:v>50.28647623991236</c:v>
                </c:pt>
                <c:pt idx="10">
                  <c:v>1.857841528047676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35.69317016145054</c:v>
                </c:pt>
                <c:pt idx="1">
                  <c:v>37.780727646406675</c:v>
                </c:pt>
                <c:pt idx="2">
                  <c:v>11.848782666878709</c:v>
                </c:pt>
                <c:pt idx="3">
                  <c:v>36.9044324219037</c:v>
                </c:pt>
                <c:pt idx="4">
                  <c:v>43.68813729944814</c:v>
                </c:pt>
                <c:pt idx="5">
                  <c:v>47.62333696642478</c:v>
                </c:pt>
                <c:pt idx="6">
                  <c:v>42.46374406257763</c:v>
                </c:pt>
                <c:pt idx="7">
                  <c:v>37.928084819775286</c:v>
                </c:pt>
                <c:pt idx="8">
                  <c:v>57.88879686632867</c:v>
                </c:pt>
                <c:pt idx="9">
                  <c:v>29.997323260415868</c:v>
                </c:pt>
                <c:pt idx="10">
                  <c:v>5.8808673954004345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50.25716885428037</c:v>
                </c:pt>
                <c:pt idx="1">
                  <c:v>11.02504422762832</c:v>
                </c:pt>
                <c:pt idx="2">
                  <c:v>1.0756551248231596</c:v>
                </c:pt>
                <c:pt idx="3">
                  <c:v>45.3562388439854</c:v>
                </c:pt>
                <c:pt idx="4">
                  <c:v>26.48895814777639</c:v>
                </c:pt>
                <c:pt idx="5">
                  <c:v>49.298527994072025</c:v>
                </c:pt>
                <c:pt idx="6">
                  <c:v>31.826804304012082</c:v>
                </c:pt>
                <c:pt idx="7">
                  <c:v>69.79077279652402</c:v>
                </c:pt>
                <c:pt idx="8">
                  <c:v>42.346161988305155</c:v>
                </c:pt>
                <c:pt idx="9">
                  <c:v>19.635742806917296</c:v>
                </c:pt>
                <c:pt idx="10">
                  <c:v>1.480816564281208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53.85798756607894</c:v>
                </c:pt>
                <c:pt idx="1">
                  <c:v>36.91602864122024</c:v>
                </c:pt>
                <c:pt idx="2">
                  <c:v>0.7722341092967134</c:v>
                </c:pt>
                <c:pt idx="3">
                  <c:v>32.35377437472697</c:v>
                </c:pt>
                <c:pt idx="4">
                  <c:v>6.99954345871814</c:v>
                </c:pt>
                <c:pt idx="5">
                  <c:v>56.13973286865171</c:v>
                </c:pt>
                <c:pt idx="6">
                  <c:v>37.44063292969447</c:v>
                </c:pt>
                <c:pt idx="7">
                  <c:v>65.53797484042722</c:v>
                </c:pt>
                <c:pt idx="8">
                  <c:v>52.92684531174732</c:v>
                </c:pt>
                <c:pt idx="9">
                  <c:v>27.083403431824422</c:v>
                </c:pt>
                <c:pt idx="10">
                  <c:v>5.737598069153124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56.243590788471046</c:v>
                </c:pt>
                <c:pt idx="1">
                  <c:v>23.670104060335838</c:v>
                </c:pt>
                <c:pt idx="2">
                  <c:v>1.9665794693793754</c:v>
                </c:pt>
                <c:pt idx="3">
                  <c:v>53.59959479513287</c:v>
                </c:pt>
                <c:pt idx="4">
                  <c:v>36.3585238434671</c:v>
                </c:pt>
                <c:pt idx="5">
                  <c:v>26.844606990516883</c:v>
                </c:pt>
                <c:pt idx="6">
                  <c:v>33.334209451449894</c:v>
                </c:pt>
                <c:pt idx="7">
                  <c:v>58.02907413285927</c:v>
                </c:pt>
                <c:pt idx="8">
                  <c:v>36.6740450961512</c:v>
                </c:pt>
                <c:pt idx="9">
                  <c:v>87.93327396862192</c:v>
                </c:pt>
                <c:pt idx="10">
                  <c:v>7.466666105202389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43.289400251348965</c:v>
                </c:pt>
                <c:pt idx="1">
                  <c:v>18.35742127377258</c:v>
                </c:pt>
                <c:pt idx="2">
                  <c:v>1.4998638343365966</c:v>
                </c:pt>
                <c:pt idx="3">
                  <c:v>52.98578958349545</c:v>
                </c:pt>
                <c:pt idx="4">
                  <c:v>54.12017139755789</c:v>
                </c:pt>
                <c:pt idx="5">
                  <c:v>32.152518510946905</c:v>
                </c:pt>
                <c:pt idx="6">
                  <c:v>20.31925830303683</c:v>
                </c:pt>
                <c:pt idx="7">
                  <c:v>61.08234113113313</c:v>
                </c:pt>
                <c:pt idx="8">
                  <c:v>61.313170988916134</c:v>
                </c:pt>
                <c:pt idx="9">
                  <c:v>72.88131108780657</c:v>
                </c:pt>
                <c:pt idx="10">
                  <c:v>6.821266582728103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45.7326691863914</c:v>
                </c:pt>
                <c:pt idx="1">
                  <c:v>24.488273704691803</c:v>
                </c:pt>
                <c:pt idx="2">
                  <c:v>1.2099803198316847</c:v>
                </c:pt>
                <c:pt idx="3">
                  <c:v>44.23264825052296</c:v>
                </c:pt>
                <c:pt idx="4">
                  <c:v>55.29266115111769</c:v>
                </c:pt>
                <c:pt idx="5">
                  <c:v>46.715263860639446</c:v>
                </c:pt>
                <c:pt idx="6">
                  <c:v>28.14122662035503</c:v>
                </c:pt>
                <c:pt idx="7">
                  <c:v>41.374102872424565</c:v>
                </c:pt>
                <c:pt idx="8">
                  <c:v>65.06278963337834</c:v>
                </c:pt>
                <c:pt idx="9">
                  <c:v>32.57062569315226</c:v>
                </c:pt>
                <c:pt idx="10">
                  <c:v>8.956167048761255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48.520574410653</c:v>
                </c:pt>
                <c:pt idx="1">
                  <c:v>36.81965696060858</c:v>
                </c:pt>
                <c:pt idx="2">
                  <c:v>2.4297081270369176</c:v>
                </c:pt>
                <c:pt idx="3">
                  <c:v>31.798131350446162</c:v>
                </c:pt>
                <c:pt idx="4">
                  <c:v>27.838468655583895</c:v>
                </c:pt>
                <c:pt idx="5">
                  <c:v>51.991784781033004</c:v>
                </c:pt>
                <c:pt idx="6">
                  <c:v>21.898313544573302</c:v>
                </c:pt>
                <c:pt idx="7">
                  <c:v>34.80306522241521</c:v>
                </c:pt>
                <c:pt idx="8">
                  <c:v>52.12157882384245</c:v>
                </c:pt>
                <c:pt idx="9">
                  <c:v>72.62113427701102</c:v>
                </c:pt>
                <c:pt idx="10">
                  <c:v>4.497627673635741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52.41061834839394</c:v>
                </c:pt>
                <c:pt idx="1">
                  <c:v>40.697185534923634</c:v>
                </c:pt>
                <c:pt idx="2">
                  <c:v>1.0774888330152277</c:v>
                </c:pt>
                <c:pt idx="3">
                  <c:v>53.57167489317235</c:v>
                </c:pt>
                <c:pt idx="4">
                  <c:v>61.14123518853105</c:v>
                </c:pt>
                <c:pt idx="5">
                  <c:v>58.11118317933211</c:v>
                </c:pt>
                <c:pt idx="6">
                  <c:v>32.88619240849597</c:v>
                </c:pt>
                <c:pt idx="7">
                  <c:v>44.5332657550481</c:v>
                </c:pt>
                <c:pt idx="8">
                  <c:v>49.608033189635655</c:v>
                </c:pt>
                <c:pt idx="9">
                  <c:v>74.4405846431161</c:v>
                </c:pt>
                <c:pt idx="10">
                  <c:v>2.7433567039397193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48.93414801866732</c:v>
                </c:pt>
                <c:pt idx="1">
                  <c:v>17.74146649550746</c:v>
                </c:pt>
                <c:pt idx="2">
                  <c:v>0.5853137076194568</c:v>
                </c:pt>
                <c:pt idx="3">
                  <c:v>45.04384662690923</c:v>
                </c:pt>
                <c:pt idx="4">
                  <c:v>56.30894346167187</c:v>
                </c:pt>
                <c:pt idx="5">
                  <c:v>42.494110058765784</c:v>
                </c:pt>
                <c:pt idx="6">
                  <c:v>27.117600515771006</c:v>
                </c:pt>
                <c:pt idx="7">
                  <c:v>75.50021880745649</c:v>
                </c:pt>
                <c:pt idx="8">
                  <c:v>48.11545828577475</c:v>
                </c:pt>
                <c:pt idx="9">
                  <c:v>49.30068877874649</c:v>
                </c:pt>
                <c:pt idx="10">
                  <c:v>10.460723562338933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33.59459428546358</c:v>
                </c:pt>
                <c:pt idx="1">
                  <c:v>23.73893734971318</c:v>
                </c:pt>
                <c:pt idx="2">
                  <c:v>1.2502310691863954</c:v>
                </c:pt>
                <c:pt idx="3">
                  <c:v>49.4070526775766</c:v>
                </c:pt>
                <c:pt idx="4">
                  <c:v>36.11932916542821</c:v>
                </c:pt>
                <c:pt idx="5">
                  <c:v>42.40909406466824</c:v>
                </c:pt>
                <c:pt idx="6">
                  <c:v>38.5054973761996</c:v>
                </c:pt>
                <c:pt idx="7">
                  <c:v>41.99624879288209</c:v>
                </c:pt>
                <c:pt idx="8">
                  <c:v>45.70464772145087</c:v>
                </c:pt>
                <c:pt idx="9">
                  <c:v>70.96687763908174</c:v>
                </c:pt>
                <c:pt idx="10">
                  <c:v>4.106888440085829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48.36621023201672</c:v>
                </c:pt>
                <c:pt idx="1">
                  <c:v>52.164851349486796</c:v>
                </c:pt>
                <c:pt idx="2">
                  <c:v>0.7091202616060098</c:v>
                </c:pt>
                <c:pt idx="3">
                  <c:v>41.40739941923329</c:v>
                </c:pt>
                <c:pt idx="4">
                  <c:v>28.095005237460654</c:v>
                </c:pt>
                <c:pt idx="5">
                  <c:v>47.59519900234917</c:v>
                </c:pt>
                <c:pt idx="6">
                  <c:v>30.338093230747408</c:v>
                </c:pt>
                <c:pt idx="7">
                  <c:v>56.14297506521382</c:v>
                </c:pt>
                <c:pt idx="8">
                  <c:v>45.67021362333992</c:v>
                </c:pt>
                <c:pt idx="9">
                  <c:v>41.55509492741956</c:v>
                </c:pt>
                <c:pt idx="10">
                  <c:v>5.094538170281799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47.66174617582744</c:v>
                </c:pt>
                <c:pt idx="1">
                  <c:v>13.455465845385095</c:v>
                </c:pt>
                <c:pt idx="2">
                  <c:v>1.3489093173172502</c:v>
                </c:pt>
                <c:pt idx="3">
                  <c:v>32.22098167437172</c:v>
                </c:pt>
                <c:pt idx="4">
                  <c:v>25.613133395746278</c:v>
                </c:pt>
                <c:pt idx="5">
                  <c:v>41.667432656364184</c:v>
                </c:pt>
                <c:pt idx="6">
                  <c:v>34.390990808455214</c:v>
                </c:pt>
                <c:pt idx="7">
                  <c:v>82.15233879411254</c:v>
                </c:pt>
                <c:pt idx="8">
                  <c:v>50.35886922381666</c:v>
                </c:pt>
                <c:pt idx="9">
                  <c:v>30.1657359558487</c:v>
                </c:pt>
                <c:pt idx="10">
                  <c:v>5.439495732606328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58.23200509304468</c:v>
                </c:pt>
                <c:pt idx="1">
                  <c:v>29.30118304213134</c:v>
                </c:pt>
                <c:pt idx="2">
                  <c:v>8.93918864058355</c:v>
                </c:pt>
                <c:pt idx="3">
                  <c:v>51.662744572876285</c:v>
                </c:pt>
                <c:pt idx="4">
                  <c:v>33.60194071172652</c:v>
                </c:pt>
                <c:pt idx="5">
                  <c:v>49.4480891274317</c:v>
                </c:pt>
                <c:pt idx="6">
                  <c:v>51.21173427015644</c:v>
                </c:pt>
                <c:pt idx="7">
                  <c:v>44.586246752274555</c:v>
                </c:pt>
                <c:pt idx="8">
                  <c:v>56.08460744883412</c:v>
                </c:pt>
                <c:pt idx="9">
                  <c:v>19.407874766638603</c:v>
                </c:pt>
                <c:pt idx="10">
                  <c:v>4.400852856431609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人员结构</c:v>
                </c:pt>
                <c:pt idx="1">
                  <c:v>质量安全</c:v>
                </c:pt>
                <c:pt idx="2">
                  <c:v>费用控制</c:v>
                </c:pt>
                <c:pt idx="3">
                  <c:v>功能定位</c:v>
                </c:pt>
                <c:pt idx="4">
                  <c:v>服务流程</c:v>
                </c:pt>
                <c:pt idx="5">
                  <c:v>合理用药</c:v>
                </c:pt>
                <c:pt idx="6">
                  <c:v>收支结构</c:v>
                </c:pt>
                <c:pt idx="7">
                  <c:v>地位影响</c:v>
                </c:pt>
                <c:pt idx="8">
                  <c:v>学科建设</c:v>
                </c:pt>
                <c:pt idx="9">
                  <c:v>人才培养</c:v>
                </c:pt>
                <c:pt idx="10">
                  <c:v>BCG矩阵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40.443312499114604</c:v>
                </c:pt>
                <c:pt idx="1">
                  <c:v>16.523202575181454</c:v>
                </c:pt>
                <c:pt idx="2">
                  <c:v>2.070006774457137</c:v>
                </c:pt>
                <c:pt idx="3">
                  <c:v>42.03876019589838</c:v>
                </c:pt>
                <c:pt idx="4">
                  <c:v>31.91173265654116</c:v>
                </c:pt>
                <c:pt idx="5">
                  <c:v>42.255527274362386</c:v>
                </c:pt>
                <c:pt idx="6">
                  <c:v>29.404067875174828</c:v>
                </c:pt>
                <c:pt idx="7">
                  <c:v>43.780451463401825</c:v>
                </c:pt>
                <c:pt idx="8">
                  <c:v>53.74001249589174</c:v>
                </c:pt>
                <c:pt idx="9">
                  <c:v>59.77040027702577</c:v>
                </c:pt>
                <c:pt idx="10">
                  <c:v>8.016528484581562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c0-fe97-0e93-1b1fa7ae103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c0-fe97-0e93-1b1fa7ae103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c0-fe97-0e93-1b1fa7ae103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c0-fe97-0e93-1b1fa7ae103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c0-fe97-0e93-1b1fa7ae103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c0-fe97-0e93-1b1fa7ae103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c0-fe97-0e93-1b1fa7ae103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c0-fe97-0e93-1b1fa7ae103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c0-fe97-0e93-1b1fa7ae103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c0-fe97-0e93-1b1fa7ae103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c0-fe97-0e93-1b1fa7ae103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c0-fe97-0e93-1b1fa7ae103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c0-fe97-0e93-1b1fa7ae103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c0-fe97-0e93-1b1fa7ae103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c0-fe97-0e93-1b1fa7ae103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c0-fe97-0e93-1b1fa7ae103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c0-fe97-0e93-1b1fa7ae103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c0-fe97-0e93-1b1fa7ae103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c0-fe97-0e93-1b1fa7ae103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c0-fe97-0e93-1b1fa7ae103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40.27424241058168</c:v>
                </c:pt>
                <c:pt idx="1">
                  <c:v>13.475118371427849</c:v>
                </c:pt>
                <c:pt idx="2">
                  <c:v>24.831798350109658</c:v>
                </c:pt>
                <c:pt idx="3">
                  <c:v>38.34965613311685</c:v>
                </c:pt>
                <c:pt idx="4">
                  <c:v>25.542933943757085</c:v>
                </c:pt>
                <c:pt idx="5">
                  <c:v>13.238552389220851</c:v>
                </c:pt>
                <c:pt idx="6">
                  <c:v>29.65828656214915</c:v>
                </c:pt>
                <c:pt idx="7">
                  <c:v>28.616342377104655</c:v>
                </c:pt>
                <c:pt idx="8">
                  <c:v>29.30118304213134</c:v>
                </c:pt>
                <c:pt idx="9">
                  <c:v>19.468614838891174</c:v>
                </c:pt>
                <c:pt idx="10">
                  <c:v>25.474640740906402</c:v>
                </c:pt>
                <c:pt idx="11">
                  <c:v>17.794192479808874</c:v>
                </c:pt>
                <c:pt idx="12">
                  <c:v>11.74729588371801</c:v>
                </c:pt>
                <c:pt idx="13">
                  <c:v>23.670104060335838</c:v>
                </c:pt>
                <c:pt idx="14">
                  <c:v>16.075518449114075</c:v>
                </c:pt>
                <c:pt idx="15">
                  <c:v>33.20863763426998</c:v>
                </c:pt>
                <c:pt idx="16">
                  <c:v>19.700136705135325</c:v>
                </c:pt>
                <c:pt idx="17">
                  <c:v>34.41180579794376</c:v>
                </c:pt>
                <c:pt idx="18">
                  <c:v>25.072728954783653</c:v>
                </c:pt>
                <c:pt idx="19">
                  <c:v>26.495679696095642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c1-71b0-a094-bdc9bae90eb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cc1-71b0-a094-bdc9bae90eb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c1-71b0-a094-bdc9bae90eb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c1-71b0-a094-bdc9bae90eb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c1-71b0-a094-bdc9bae90eb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cc1-71b0-a094-bdc9bae90eb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cc1-71b0-a094-bdc9bae90eb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cc1-71b0-a094-bdc9bae90eb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cc1-71b0-a094-bdc9bae90eb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cc1-71b0-a094-bdc9bae90eb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cc1-71b0-a094-bdc9bae90eb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cc1-71b0-a094-bdc9bae90eb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cc1-71b0-a094-bdc9bae90eb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cc1-71b0-a094-bdc9bae90eb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cc1-71b0-a094-bdc9bae90eb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cc1-71b0-a094-bdc9bae90eb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cc1-71b0-a094-bdc9bae90eb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cc1-71b0-a094-bdc9bae90eb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cc1-71b0-a094-bdc9bae90eb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cc1-71b0-a094-bdc9bae90eb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1.1230332190435888</c:v>
                </c:pt>
                <c:pt idx="1">
                  <c:v>1.1062088823590321</c:v>
                </c:pt>
                <c:pt idx="2">
                  <c:v>26.03277206019832</c:v>
                </c:pt>
                <c:pt idx="3">
                  <c:v>1.101538339680465</c:v>
                </c:pt>
                <c:pt idx="4">
                  <c:v>5.706673233401345</c:v>
                </c:pt>
                <c:pt idx="5">
                  <c:v>1.1194222653466512</c:v>
                </c:pt>
                <c:pt idx="6">
                  <c:v>2.254768194126356</c:v>
                </c:pt>
                <c:pt idx="7">
                  <c:v>1.1703198056336037</c:v>
                </c:pt>
                <c:pt idx="8">
                  <c:v>8.93918864058355</c:v>
                </c:pt>
                <c:pt idx="9">
                  <c:v>1.8528386941115114</c:v>
                </c:pt>
                <c:pt idx="10">
                  <c:v>0.6806105124577478</c:v>
                </c:pt>
                <c:pt idx="11">
                  <c:v>1.6467630429589672</c:v>
                </c:pt>
                <c:pt idx="12">
                  <c:v>1.2787280898464504</c:v>
                </c:pt>
                <c:pt idx="13">
                  <c:v>1.9665794693793754</c:v>
                </c:pt>
                <c:pt idx="14">
                  <c:v>15.457652989937348</c:v>
                </c:pt>
                <c:pt idx="15">
                  <c:v>0.733228733327664</c:v>
                </c:pt>
                <c:pt idx="16">
                  <c:v>1.2155536904218744</c:v>
                </c:pt>
                <c:pt idx="17">
                  <c:v>5.470920110331017</c:v>
                </c:pt>
                <c:pt idx="18">
                  <c:v>2.0590772574415057</c:v>
                </c:pt>
                <c:pt idx="19">
                  <c:v>2.2688559710515355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91-c28b-e96e-a3f562967d8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d91-c28b-e96e-a3f562967d8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91-c28b-e96e-a3f562967d8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d91-c28b-e96e-a3f562967d8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d91-c28b-e96e-a3f562967d8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d91-c28b-e96e-a3f562967d8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d91-c28b-e96e-a3f562967d8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d91-c28b-e96e-a3f562967d8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d91-c28b-e96e-a3f562967d8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d91-c28b-e96e-a3f562967d8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d91-c28b-e96e-a3f562967d8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d91-c28b-e96e-a3f562967d8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d91-c28b-e96e-a3f562967d8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d91-c28b-e96e-a3f562967d8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d91-c28b-e96e-a3f562967d8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d91-c28b-e96e-a3f562967d8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d91-c28b-e96e-a3f562967d8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d91-c28b-e96e-a3f562967d8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d91-c28b-e96e-a3f562967d8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d91-c28b-e96e-a3f562967d8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38.4813304460503</c:v>
                </c:pt>
                <c:pt idx="1">
                  <c:v>53.43984048939096</c:v>
                </c:pt>
                <c:pt idx="2">
                  <c:v>57.5005130173569</c:v>
                </c:pt>
                <c:pt idx="3">
                  <c:v>48.55351831250344</c:v>
                </c:pt>
                <c:pt idx="4">
                  <c:v>43.43608852238782</c:v>
                </c:pt>
                <c:pt idx="5">
                  <c:v>40.62487765379848</c:v>
                </c:pt>
                <c:pt idx="6">
                  <c:v>50.94171348380895</c:v>
                </c:pt>
                <c:pt idx="7">
                  <c:v>34.140802447513394</c:v>
                </c:pt>
                <c:pt idx="8">
                  <c:v>51.662744572876285</c:v>
                </c:pt>
                <c:pt idx="9">
                  <c:v>49.35655419122536</c:v>
                </c:pt>
                <c:pt idx="10">
                  <c:v>49.67026721058183</c:v>
                </c:pt>
                <c:pt idx="11">
                  <c:v>63.30223822156812</c:v>
                </c:pt>
                <c:pt idx="12">
                  <c:v>47.6259995142028</c:v>
                </c:pt>
                <c:pt idx="13">
                  <c:v>53.59959479513287</c:v>
                </c:pt>
                <c:pt idx="14">
                  <c:v>33.77255610696034</c:v>
                </c:pt>
                <c:pt idx="15">
                  <c:v>49.87508216478664</c:v>
                </c:pt>
                <c:pt idx="16">
                  <c:v>50.93186253795198</c:v>
                </c:pt>
                <c:pt idx="17">
                  <c:v>42.30256601903069</c:v>
                </c:pt>
                <c:pt idx="18">
                  <c:v>49.3886341761369</c:v>
                </c:pt>
                <c:pt idx="19">
                  <c:v>55.24918385065608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71-113d-7917-e22ea494816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71-113d-7917-e22ea494816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71-113d-7917-e22ea494816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71-113d-7917-e22ea494816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71-113d-7917-e22ea494816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71-113d-7917-e22ea494816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71-113d-7917-e22ea494816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71-113d-7917-e22ea494816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71-113d-7917-e22ea494816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71-113d-7917-e22ea494816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71-113d-7917-e22ea494816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71-113d-7917-e22ea494816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71-113d-7917-e22ea494816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71-113d-7917-e22ea494816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71-113d-7917-e22ea494816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71-113d-7917-e22ea494816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71-113d-7917-e22ea494816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71-113d-7917-e22ea494816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71-113d-7917-e22ea494816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71-113d-7917-e22ea494816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61.123687123795385</c:v>
                </c:pt>
                <c:pt idx="1">
                  <c:v>44.85552380514751</c:v>
                </c:pt>
                <c:pt idx="2">
                  <c:v>51.6235085853677</c:v>
                </c:pt>
                <c:pt idx="3">
                  <c:v>50.971111593137834</c:v>
                </c:pt>
                <c:pt idx="4">
                  <c:v>78.39145071439467</c:v>
                </c:pt>
                <c:pt idx="5">
                  <c:v>14.68905563808493</c:v>
                </c:pt>
                <c:pt idx="6">
                  <c:v>47.79297608612322</c:v>
                </c:pt>
                <c:pt idx="7">
                  <c:v>40.010947798369756</c:v>
                </c:pt>
                <c:pt idx="8">
                  <c:v>33.60194071172652</c:v>
                </c:pt>
                <c:pt idx="9">
                  <c:v>46.295136921343186</c:v>
                </c:pt>
                <c:pt idx="10">
                  <c:v>33.3492934773028</c:v>
                </c:pt>
                <c:pt idx="11">
                  <c:v>56.29593280940472</c:v>
                </c:pt>
                <c:pt idx="12">
                  <c:v>25.301293944661456</c:v>
                </c:pt>
                <c:pt idx="13">
                  <c:v>36.3585238434671</c:v>
                </c:pt>
                <c:pt idx="14">
                  <c:v>49.009932364080605</c:v>
                </c:pt>
                <c:pt idx="15">
                  <c:v>35.72596271397829</c:v>
                </c:pt>
                <c:pt idx="16">
                  <c:v>20.96009607579841</c:v>
                </c:pt>
                <c:pt idx="17">
                  <c:v>39.25587055610967</c:v>
                </c:pt>
                <c:pt idx="18">
                  <c:v>37.27552785611081</c:v>
                </c:pt>
                <c:pt idx="19">
                  <c:v>44.37113418425934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71-ac6a-4e06-b1b6dad1eca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71-ac6a-4e06-b1b6dad1eca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71-ac6a-4e06-b1b6dad1eca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71-ac6a-4e06-b1b6dad1eca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71-ac6a-4e06-b1b6dad1eca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71-ac6a-4e06-b1b6dad1eca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71-ac6a-4e06-b1b6dad1eca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971-ac6a-4e06-b1b6dad1eca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71-ac6a-4e06-b1b6dad1eca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971-ac6a-4e06-b1b6dad1eca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971-ac6a-4e06-b1b6dad1eca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971-ac6a-4e06-b1b6dad1eca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971-ac6a-4e06-b1b6dad1eca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971-ac6a-4e06-b1b6dad1eca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971-ac6a-4e06-b1b6dad1eca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971-ac6a-4e06-b1b6dad1eca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971-ac6a-4e06-b1b6dad1eca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971-ac6a-4e06-b1b6dad1eca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971-ac6a-4e06-b1b6dad1eca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971-ac6a-4e06-b1b6dad1eca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39.62158445104781</c:v>
                </c:pt>
                <c:pt idx="1">
                  <c:v>59.777460118429</c:v>
                </c:pt>
                <c:pt idx="2">
                  <c:v>51.10784269353972</c:v>
                </c:pt>
                <c:pt idx="3">
                  <c:v>33.349320912296335</c:v>
                </c:pt>
                <c:pt idx="4">
                  <c:v>53.33761862892658</c:v>
                </c:pt>
                <c:pt idx="5">
                  <c:v>61.08528503771114</c:v>
                </c:pt>
                <c:pt idx="6">
                  <c:v>37.15732683429178</c:v>
                </c:pt>
                <c:pt idx="7">
                  <c:v>53.067779492723574</c:v>
                </c:pt>
                <c:pt idx="8">
                  <c:v>49.4480891274317</c:v>
                </c:pt>
                <c:pt idx="9">
                  <c:v>60.57439929092304</c:v>
                </c:pt>
                <c:pt idx="10">
                  <c:v>40.41376409107068</c:v>
                </c:pt>
                <c:pt idx="11">
                  <c:v>51.855284755693084</c:v>
                </c:pt>
                <c:pt idx="12">
                  <c:v>46.28130213950984</c:v>
                </c:pt>
                <c:pt idx="13">
                  <c:v>26.844606990516883</c:v>
                </c:pt>
                <c:pt idx="14">
                  <c:v>53.5583514385328</c:v>
                </c:pt>
                <c:pt idx="15">
                  <c:v>48.747482571724454</c:v>
                </c:pt>
                <c:pt idx="16">
                  <c:v>63.12431926445861</c:v>
                </c:pt>
                <c:pt idx="17">
                  <c:v>41.7200004357147</c:v>
                </c:pt>
                <c:pt idx="18">
                  <c:v>54.437733321049784</c:v>
                </c:pt>
                <c:pt idx="19">
                  <c:v>50.34291267475928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591-3217-e5e9-2f454b928c1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591-3217-e5e9-2f454b928c1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591-3217-e5e9-2f454b928c1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591-3217-e5e9-2f454b928c1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591-3217-e5e9-2f454b928c1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591-3217-e5e9-2f454b928c1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591-3217-e5e9-2f454b928c1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591-3217-e5e9-2f454b928c1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591-3217-e5e9-2f454b928c1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591-3217-e5e9-2f454b928c1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591-3217-e5e9-2f454b928c1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591-3217-e5e9-2f454b928c1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591-3217-e5e9-2f454b928c1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591-3217-e5e9-2f454b928c1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591-3217-e5e9-2f454b928c1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591-3217-e5e9-2f454b928c1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591-3217-e5e9-2f454b928c1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591-3217-e5e9-2f454b928c1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591-3217-e5e9-2f454b928c1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591-3217-e5e9-2f454b928c1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43.91111629974618</c:v>
                </c:pt>
                <c:pt idx="1">
                  <c:v>32.33845255394149</c:v>
                </c:pt>
                <c:pt idx="2">
                  <c:v>27.667631838386527</c:v>
                </c:pt>
                <c:pt idx="3">
                  <c:v>35.38436981269748</c:v>
                </c:pt>
                <c:pt idx="4">
                  <c:v>36.43076743684356</c:v>
                </c:pt>
                <c:pt idx="5">
                  <c:v>34.14081405726082</c:v>
                </c:pt>
                <c:pt idx="6">
                  <c:v>34.85235517283965</c:v>
                </c:pt>
                <c:pt idx="7">
                  <c:v>37.92024036502474</c:v>
                </c:pt>
                <c:pt idx="8">
                  <c:v>51.21173427015644</c:v>
                </c:pt>
                <c:pt idx="9">
                  <c:v>21.490865916348394</c:v>
                </c:pt>
                <c:pt idx="10">
                  <c:v>31.452250255476475</c:v>
                </c:pt>
                <c:pt idx="11">
                  <c:v>47.133667079857986</c:v>
                </c:pt>
                <c:pt idx="12">
                  <c:v>33.33416251246662</c:v>
                </c:pt>
                <c:pt idx="13">
                  <c:v>33.334209451449894</c:v>
                </c:pt>
                <c:pt idx="14">
                  <c:v>29.221632587131452</c:v>
                </c:pt>
                <c:pt idx="15">
                  <c:v>43.483067166024476</c:v>
                </c:pt>
                <c:pt idx="16">
                  <c:v>33.756387133014435</c:v>
                </c:pt>
                <c:pt idx="17">
                  <c:v>20.13180785929355</c:v>
                </c:pt>
                <c:pt idx="18">
                  <c:v>42.655264624939726</c:v>
                </c:pt>
                <c:pt idx="19">
                  <c:v>30.23895803409406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328-3b45-467f-9c0a9a7b25f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328-3b45-467f-9c0a9a7b25f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328-3b45-467f-9c0a9a7b25f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328-3b45-467f-9c0a9a7b25f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328-3b45-467f-9c0a9a7b25f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328-3b45-467f-9c0a9a7b25f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328-3b45-467f-9c0a9a7b25f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328-3b45-467f-9c0a9a7b25f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328-3b45-467f-9c0a9a7b25f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328-3b45-467f-9c0a9a7b25f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328-3b45-467f-9c0a9a7b25f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328-3b45-467f-9c0a9a7b25f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328-3b45-467f-9c0a9a7b25f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328-3b45-467f-9c0a9a7b25f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328-3b45-467f-9c0a9a7b25f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328-3b45-467f-9c0a9a7b25f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328-3b45-467f-9c0a9a7b25f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328-3b45-467f-9c0a9a7b25f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328-3b45-467f-9c0a9a7b25f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328-3b45-467f-9c0a9a7b25f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51.21019804750656</c:v>
                </c:pt>
                <c:pt idx="1">
                  <c:v>16.156031003697226</c:v>
                </c:pt>
                <c:pt idx="2">
                  <c:v>43.29908311901281</c:v>
                </c:pt>
                <c:pt idx="3">
                  <c:v>43.2317057996317</c:v>
                </c:pt>
                <c:pt idx="4">
                  <c:v>61.81741805034622</c:v>
                </c:pt>
                <c:pt idx="5">
                  <c:v>26.432720062489086</c:v>
                </c:pt>
                <c:pt idx="6">
                  <c:v>31.100209860417042</c:v>
                </c:pt>
                <c:pt idx="7">
                  <c:v>34.430530922771204</c:v>
                </c:pt>
                <c:pt idx="8">
                  <c:v>44.586246752274555</c:v>
                </c:pt>
                <c:pt idx="9">
                  <c:v>68.07022455337196</c:v>
                </c:pt>
                <c:pt idx="10">
                  <c:v>40.76960785515044</c:v>
                </c:pt>
                <c:pt idx="11">
                  <c:v>54.95569726532165</c:v>
                </c:pt>
                <c:pt idx="12">
                  <c:v>73.63951862400046</c:v>
                </c:pt>
                <c:pt idx="13">
                  <c:v>58.02907413285927</c:v>
                </c:pt>
                <c:pt idx="14">
                  <c:v>46.126595622452726</c:v>
                </c:pt>
                <c:pt idx="15">
                  <c:v>57.06502686773973</c:v>
                </c:pt>
                <c:pt idx="16">
                  <c:v>40.94696379415297</c:v>
                </c:pt>
                <c:pt idx="17">
                  <c:v>53.51731236855071</c:v>
                </c:pt>
                <c:pt idx="18">
                  <c:v>52.81548135812606</c:v>
                </c:pt>
                <c:pt idx="19">
                  <c:v>51.84359642440335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f0-954b-8a5f-d4e74429c39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8f0-954b-8a5f-d4e74429c39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f0-954b-8a5f-d4e74429c39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f0-954b-8a5f-d4e74429c39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8f0-954b-8a5f-d4e74429c39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8f0-954b-8a5f-d4e74429c39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f0-954b-8a5f-d4e74429c39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f0-954b-8a5f-d4e74429c39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8f0-954b-8a5f-d4e74429c39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8f0-954b-8a5f-d4e74429c39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8f0-954b-8a5f-d4e74429c39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8f0-954b-8a5f-d4e74429c39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8f0-954b-8a5f-d4e74429c39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8f0-954b-8a5f-d4e74429c39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8f0-954b-8a5f-d4e74429c39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8f0-954b-8a5f-d4e74429c39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8f0-954b-8a5f-d4e74429c39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8f0-954b-8a5f-d4e74429c39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8f0-954b-8a5f-d4e74429c39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8f0-954b-8a5f-d4e74429c39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56.68469037365319</c:v>
                </c:pt>
                <c:pt idx="1">
                  <c:v>47.65585919421273</c:v>
                </c:pt>
                <c:pt idx="2">
                  <c:v>55.291338356841976</c:v>
                </c:pt>
                <c:pt idx="3">
                  <c:v>59.563598877898336</c:v>
                </c:pt>
                <c:pt idx="4">
                  <c:v>55.82915340741487</c:v>
                </c:pt>
                <c:pt idx="5">
                  <c:v>41.48744088474169</c:v>
                </c:pt>
                <c:pt idx="6">
                  <c:v>46.770373738422954</c:v>
                </c:pt>
                <c:pt idx="7">
                  <c:v>54.085897153557305</c:v>
                </c:pt>
                <c:pt idx="8">
                  <c:v>56.08460744883412</c:v>
                </c:pt>
                <c:pt idx="9">
                  <c:v>57.12445465198611</c:v>
                </c:pt>
                <c:pt idx="10">
                  <c:v>49.8698484920471</c:v>
                </c:pt>
                <c:pt idx="11">
                  <c:v>43.50975517036145</c:v>
                </c:pt>
                <c:pt idx="12">
                  <c:v>60.15846188799981</c:v>
                </c:pt>
                <c:pt idx="13">
                  <c:v>36.6740450961512</c:v>
                </c:pt>
                <c:pt idx="14">
                  <c:v>65.99063473102791</c:v>
                </c:pt>
                <c:pt idx="15">
                  <c:v>56.23994878436128</c:v>
                </c:pt>
                <c:pt idx="16">
                  <c:v>62.510774113774865</c:v>
                </c:pt>
                <c:pt idx="17">
                  <c:v>52.83115757000792</c:v>
                </c:pt>
                <c:pt idx="18">
                  <c:v>61.9030798908942</c:v>
                </c:pt>
                <c:pt idx="19">
                  <c:v>66.66277882900286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c1f-aa12-dd47-1790d7e9ee2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c1f-aa12-dd47-1790d7e9ee2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c1f-aa12-dd47-1790d7e9ee2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c1f-aa12-dd47-1790d7e9ee2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c1f-aa12-dd47-1790d7e9ee2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c1f-aa12-dd47-1790d7e9ee2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c1f-aa12-dd47-1790d7e9ee2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c1f-aa12-dd47-1790d7e9ee2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c1f-aa12-dd47-1790d7e9ee2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c1f-aa12-dd47-1790d7e9ee2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c1f-aa12-dd47-1790d7e9ee2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c1f-aa12-dd47-1790d7e9ee2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c1f-aa12-dd47-1790d7e9ee2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c1f-aa12-dd47-1790d7e9ee2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c1f-aa12-dd47-1790d7e9ee2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c1f-aa12-dd47-1790d7e9ee2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c1f-aa12-dd47-1790d7e9ee2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c1f-aa12-dd47-1790d7e9ee2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c1f-aa12-dd47-1790d7e9ee2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c1f-aa12-dd47-1790d7e9ee2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54.368348447875995</c:v>
                </c:pt>
                <c:pt idx="1">
                  <c:v>34.03725025539227</c:v>
                </c:pt>
                <c:pt idx="2">
                  <c:v>88.62706083143094</c:v>
                </c:pt>
                <c:pt idx="3">
                  <c:v>66.88000852996451</c:v>
                </c:pt>
                <c:pt idx="4">
                  <c:v>37.34355280998432</c:v>
                </c:pt>
                <c:pt idx="5">
                  <c:v>36.10368682956514</c:v>
                </c:pt>
                <c:pt idx="6">
                  <c:v>51.86389617000225</c:v>
                </c:pt>
                <c:pt idx="7">
                  <c:v>53.34181174847024</c:v>
                </c:pt>
                <c:pt idx="8">
                  <c:v>19.407874766638603</c:v>
                </c:pt>
                <c:pt idx="9">
                  <c:v>20.65006945928553</c:v>
                </c:pt>
                <c:pt idx="10">
                  <c:v>40.85495356854681</c:v>
                </c:pt>
                <c:pt idx="11">
                  <c:v>57.35904603315578</c:v>
                </c:pt>
                <c:pt idx="12">
                  <c:v>66.72569637139414</c:v>
                </c:pt>
                <c:pt idx="13">
                  <c:v>87.93327396862192</c:v>
                </c:pt>
                <c:pt idx="14">
                  <c:v>26.806689833055902</c:v>
                </c:pt>
                <c:pt idx="15">
                  <c:v>48.18053619811675</c:v>
                </c:pt>
                <c:pt idx="16">
                  <c:v>50.28647623991236</c:v>
                </c:pt>
                <c:pt idx="17">
                  <c:v>78.21297559283151</c:v>
                </c:pt>
                <c:pt idx="18">
                  <c:v>80.9762628489503</c:v>
                </c:pt>
                <c:pt idx="19">
                  <c:v>44.35320345987578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30e-7260-e338-ccf1f1e862a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30e-7260-e338-ccf1f1e862a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30e-7260-e338-ccf1f1e862a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30e-7260-e338-ccf1f1e862a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30e-7260-e338-ccf1f1e862a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30e-7260-e338-ccf1f1e862a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30e-7260-e338-ccf1f1e862a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30e-7260-e338-ccf1f1e862a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30e-7260-e338-ccf1f1e862a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30e-7260-e338-ccf1f1e862a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30e-7260-e338-ccf1f1e862a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30e-7260-e338-ccf1f1e862a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30e-7260-e338-ccf1f1e862a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30e-7260-e338-ccf1f1e862a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30e-7260-e338-ccf1f1e862a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30e-7260-e338-ccf1f1e862a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30e-7260-e338-ccf1f1e862a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30e-7260-e338-ccf1f1e862a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30e-7260-e338-ccf1f1e862a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30e-7260-e338-ccf1f1e862a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4.055252273042965</c:v>
                </c:pt>
                <c:pt idx="1">
                  <c:v>2.015999949865498</c:v>
                </c:pt>
                <c:pt idx="2">
                  <c:v>2.268712013062466</c:v>
                </c:pt>
                <c:pt idx="3">
                  <c:v>7.3337742452812575</c:v>
                </c:pt>
                <c:pt idx="4">
                  <c:v>3.945731240637133</c:v>
                </c:pt>
                <c:pt idx="5">
                  <c:v>2.559956058366361</c:v>
                </c:pt>
                <c:pt idx="6">
                  <c:v>6.396373080196291</c:v>
                </c:pt>
                <c:pt idx="7">
                  <c:v>4.024519901024069</c:v>
                </c:pt>
                <c:pt idx="8">
                  <c:v>4.400852856431609</c:v>
                </c:pt>
                <c:pt idx="9">
                  <c:v>1.5630015107965145</c:v>
                </c:pt>
                <c:pt idx="10">
                  <c:v>7.348445179192039</c:v>
                </c:pt>
                <c:pt idx="11">
                  <c:v>2.8729227260032406</c:v>
                </c:pt>
                <c:pt idx="12">
                  <c:v>1.9140670460258888</c:v>
                </c:pt>
                <c:pt idx="13">
                  <c:v>7.466666105202389</c:v>
                </c:pt>
                <c:pt idx="14">
                  <c:v>8.919893534511536</c:v>
                </c:pt>
                <c:pt idx="15">
                  <c:v>3.702562296531902</c:v>
                </c:pt>
                <c:pt idx="16">
                  <c:v>1.857841528047676</c:v>
                </c:pt>
                <c:pt idx="17">
                  <c:v>8.030998235941613</c:v>
                </c:pt>
                <c:pt idx="18">
                  <c:v>4.330568874795732</c:v>
                </c:pt>
                <c:pt idx="19">
                  <c:v>7.172365448105838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70.09382547852292</c:v>
                </c:pt>
                <c:pt idx="1">
                  <c:v>66.36809533125594</c:v>
                </c:pt>
                <c:pt idx="2">
                  <c:v>61.52919148316098</c:v>
                </c:pt>
                <c:pt idx="3">
                  <c:v>61.0011517259956</c:v>
                </c:pt>
                <c:pt idx="4">
                  <c:v>59.51865322494658</c:v>
                </c:pt>
                <c:pt idx="5">
                  <c:v>59.46969193720183</c:v>
                </c:pt>
                <c:pt idx="6">
                  <c:v>59.358563219059945</c:v>
                </c:pt>
                <c:pt idx="7">
                  <c:v>58.7516754983615</c:v>
                </c:pt>
                <c:pt idx="8">
                  <c:v>58.23200509304468</c:v>
                </c:pt>
                <c:pt idx="9">
                  <c:v>58.107561941469896</c:v>
                </c:pt>
                <c:pt idx="10">
                  <c:v>58.049108330476095</c:v>
                </c:pt>
                <c:pt idx="11">
                  <c:v>56.815719940612844</c:v>
                </c:pt>
                <c:pt idx="12">
                  <c:v>56.27355569450081</c:v>
                </c:pt>
                <c:pt idx="13">
                  <c:v>56.243590788471046</c:v>
                </c:pt>
                <c:pt idx="14">
                  <c:v>56.23188498147123</c:v>
                </c:pt>
                <c:pt idx="15">
                  <c:v>56.21271483709702</c:v>
                </c:pt>
                <c:pt idx="16">
                  <c:v>55.619857955974446</c:v>
                </c:pt>
                <c:pt idx="17">
                  <c:v>54.93336154043597</c:v>
                </c:pt>
                <c:pt idx="18">
                  <c:v>54.91826675576095</c:v>
                </c:pt>
                <c:pt idx="19">
                  <c:v>54.15672023942964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479-ad07-4c11-3dc52167363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479-ad07-4c11-3dc52167363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479-ad07-4c11-3dc52167363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479-ad07-4c11-3dc52167363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479-ad07-4c11-3dc52167363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479-ad07-4c11-3dc52167363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479-ad07-4c11-3dc52167363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479-ad07-4c11-3dc52167363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479-ad07-4c11-3dc52167363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479-ad07-4c11-3dc52167363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479-ad07-4c11-3dc52167363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479-ad07-4c11-3dc52167363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479-ad07-4c11-3dc52167363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479-ad07-4c11-3dc52167363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479-ad07-4c11-3dc52167363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479-ad07-4c11-3dc52167363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479-ad07-4c11-3dc52167363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479-ad07-4c11-3dc52167363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479-ad07-4c11-3dc52167363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479-ad07-4c11-3dc52167363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50.45358391498704</c:v>
                </c:pt>
                <c:pt idx="1">
                  <c:v>48.36621023201672</c:v>
                </c:pt>
                <c:pt idx="2">
                  <c:v>47.73057202005678</c:v>
                </c:pt>
                <c:pt idx="3">
                  <c:v>50.84306291643218</c:v>
                </c:pt>
                <c:pt idx="4">
                  <c:v>52.41061834839394</c:v>
                </c:pt>
                <c:pt idx="5">
                  <c:v>43.15015245944306</c:v>
                </c:pt>
                <c:pt idx="6">
                  <c:v>70.09382547852292</c:v>
                </c:pt>
                <c:pt idx="7">
                  <c:v>44.70165847271377</c:v>
                </c:pt>
                <c:pt idx="8">
                  <c:v>49.525368615161064</c:v>
                </c:pt>
                <c:pt idx="9">
                  <c:v>61.0011517259956</c:v>
                </c:pt>
                <c:pt idx="10">
                  <c:v>35.69317016145054</c:v>
                </c:pt>
                <c:pt idx="11">
                  <c:v>35.6560730497546</c:v>
                </c:pt>
                <c:pt idx="12">
                  <c:v>53.85798756607894</c:v>
                </c:pt>
                <c:pt idx="13">
                  <c:v>48.520574410653</c:v>
                </c:pt>
                <c:pt idx="14">
                  <c:v>45.50778022341725</c:v>
                </c:pt>
                <c:pt idx="15">
                  <c:v>54.93336154043597</c:v>
                </c:pt>
                <c:pt idx="16">
                  <c:v>56.21271483709702</c:v>
                </c:pt>
                <c:pt idx="17">
                  <c:v>48.70937923352892</c:v>
                </c:pt>
                <c:pt idx="18">
                  <c:v>46.71379700457821</c:v>
                </c:pt>
                <c:pt idx="19">
                  <c:v>59.358563219059945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a3d-8a53-c832-be635c6c092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a3d-8a53-c832-be635c6c092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a3d-8a53-c832-be635c6c092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a3d-8a53-c832-be635c6c092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a3d-8a53-c832-be635c6c092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a3d-8a53-c832-be635c6c092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a3d-8a53-c832-be635c6c092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a3d-8a53-c832-be635c6c092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a3d-8a53-c832-be635c6c092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a3d-8a53-c832-be635c6c092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a3d-8a53-c832-be635c6c092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a3d-8a53-c832-be635c6c092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a3d-8a53-c832-be635c6c092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a3d-8a53-c832-be635c6c092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a3d-8a53-c832-be635c6c092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a3d-8a53-c832-be635c6c092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a3d-8a53-c832-be635c6c092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a3d-8a53-c832-be635c6c092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a3d-8a53-c832-be635c6c092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a3d-8a53-c832-be635c6c092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1.0083793211637753</c:v>
                </c:pt>
                <c:pt idx="1">
                  <c:v>0.7091202616060098</c:v>
                </c:pt>
                <c:pt idx="2">
                  <c:v>1.6188684642420708</c:v>
                </c:pt>
                <c:pt idx="3">
                  <c:v>2.062183597171868</c:v>
                </c:pt>
                <c:pt idx="4">
                  <c:v>1.0774888330152277</c:v>
                </c:pt>
                <c:pt idx="5">
                  <c:v>1.787236683147801</c:v>
                </c:pt>
                <c:pt idx="6">
                  <c:v>1.1230332190435888</c:v>
                </c:pt>
                <c:pt idx="7">
                  <c:v>0.5653274260694886</c:v>
                </c:pt>
                <c:pt idx="8">
                  <c:v>1.4996065719958536</c:v>
                </c:pt>
                <c:pt idx="9">
                  <c:v>1.101538339680465</c:v>
                </c:pt>
                <c:pt idx="10">
                  <c:v>11.848782666878709</c:v>
                </c:pt>
                <c:pt idx="11">
                  <c:v>1.4883982943627951</c:v>
                </c:pt>
                <c:pt idx="12">
                  <c:v>0.7722341092967134</c:v>
                </c:pt>
                <c:pt idx="13">
                  <c:v>2.4297081270369176</c:v>
                </c:pt>
                <c:pt idx="14">
                  <c:v>1.333841479464882</c:v>
                </c:pt>
                <c:pt idx="15">
                  <c:v>5.470920110331017</c:v>
                </c:pt>
                <c:pt idx="16">
                  <c:v>0.733228733327664</c:v>
                </c:pt>
                <c:pt idx="17">
                  <c:v>6.695237095752467</c:v>
                </c:pt>
                <c:pt idx="18">
                  <c:v>3.199805297924142</c:v>
                </c:pt>
                <c:pt idx="19">
                  <c:v>2.254768194126356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4b1-16ac-0c5e-3dc286ae754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4b1-16ac-0c5e-3dc286ae754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4b1-16ac-0c5e-3dc286ae754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4b1-16ac-0c5e-3dc286ae754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4b1-16ac-0c5e-3dc286ae754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4b1-16ac-0c5e-3dc286ae754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4b1-16ac-0c5e-3dc286ae754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4b1-16ac-0c5e-3dc286ae754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4b1-16ac-0c5e-3dc286ae754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4b1-16ac-0c5e-3dc286ae754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4b1-16ac-0c5e-3dc286ae754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4b1-16ac-0c5e-3dc286ae754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4b1-16ac-0c5e-3dc286ae754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4b1-16ac-0c5e-3dc286ae754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4b1-16ac-0c5e-3dc286ae754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4b1-16ac-0c5e-3dc286ae754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4b1-16ac-0c5e-3dc286ae754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4b1-16ac-0c5e-3dc286ae754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4b1-16ac-0c5e-3dc286ae754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4b1-16ac-0c5e-3dc286ae754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30.636155405540354</c:v>
                </c:pt>
                <c:pt idx="1">
                  <c:v>41.40739941923329</c:v>
                </c:pt>
                <c:pt idx="2">
                  <c:v>51.016411180410294</c:v>
                </c:pt>
                <c:pt idx="3">
                  <c:v>54.396526994773254</c:v>
                </c:pt>
                <c:pt idx="4">
                  <c:v>53.57167489317235</c:v>
                </c:pt>
                <c:pt idx="5">
                  <c:v>38.71242638881983</c:v>
                </c:pt>
                <c:pt idx="6">
                  <c:v>38.4813304460503</c:v>
                </c:pt>
                <c:pt idx="7">
                  <c:v>47.74167204934499</c:v>
                </c:pt>
                <c:pt idx="8">
                  <c:v>38.9503894645454</c:v>
                </c:pt>
                <c:pt idx="9">
                  <c:v>48.55351831250344</c:v>
                </c:pt>
                <c:pt idx="10">
                  <c:v>36.9044324219037</c:v>
                </c:pt>
                <c:pt idx="11">
                  <c:v>36.311749632016365</c:v>
                </c:pt>
                <c:pt idx="12">
                  <c:v>32.35377437472697</c:v>
                </c:pt>
                <c:pt idx="13">
                  <c:v>31.798131350446162</c:v>
                </c:pt>
                <c:pt idx="14">
                  <c:v>55.10766882288503</c:v>
                </c:pt>
                <c:pt idx="15">
                  <c:v>42.30256601903069</c:v>
                </c:pt>
                <c:pt idx="16">
                  <c:v>49.87508216478664</c:v>
                </c:pt>
                <c:pt idx="17">
                  <c:v>48.183597635199654</c:v>
                </c:pt>
                <c:pt idx="18">
                  <c:v>55.49157474396059</c:v>
                </c:pt>
                <c:pt idx="19">
                  <c:v>50.94171348380895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de5-2698-c34f-9fa0c3af70a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de5-2698-c34f-9fa0c3af70a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de5-2698-c34f-9fa0c3af70a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de5-2698-c34f-9fa0c3af70a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de5-2698-c34f-9fa0c3af70a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de5-2698-c34f-9fa0c3af70a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de5-2698-c34f-9fa0c3af70a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de5-2698-c34f-9fa0c3af70a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de5-2698-c34f-9fa0c3af70a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de5-2698-c34f-9fa0c3af70a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de5-2698-c34f-9fa0c3af70a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de5-2698-c34f-9fa0c3af70a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de5-2698-c34f-9fa0c3af70a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de5-2698-c34f-9fa0c3af70a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de5-2698-c34f-9fa0c3af70a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de5-2698-c34f-9fa0c3af70a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de5-2698-c34f-9fa0c3af70a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de5-2698-c34f-9fa0c3af70a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de5-2698-c34f-9fa0c3af70a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de5-2698-c34f-9fa0c3af70a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29.397573346994943</c:v>
                </c:pt>
                <c:pt idx="1">
                  <c:v>28.095005237460654</c:v>
                </c:pt>
                <c:pt idx="2">
                  <c:v>40.17352364303174</c:v>
                </c:pt>
                <c:pt idx="3">
                  <c:v>54.204801119382125</c:v>
                </c:pt>
                <c:pt idx="4">
                  <c:v>61.14123518853105</c:v>
                </c:pt>
                <c:pt idx="5">
                  <c:v>47.53637022351755</c:v>
                </c:pt>
                <c:pt idx="6">
                  <c:v>61.123687123795385</c:v>
                </c:pt>
                <c:pt idx="7">
                  <c:v>38.57548938020937</c:v>
                </c:pt>
                <c:pt idx="8">
                  <c:v>44.55234961320079</c:v>
                </c:pt>
                <c:pt idx="9">
                  <c:v>50.971111593137834</c:v>
                </c:pt>
                <c:pt idx="10">
                  <c:v>43.68813729944814</c:v>
                </c:pt>
                <c:pt idx="11">
                  <c:v>23.259722525360985</c:v>
                </c:pt>
                <c:pt idx="12">
                  <c:v>6.99954345871814</c:v>
                </c:pt>
                <c:pt idx="13">
                  <c:v>27.838468655583895</c:v>
                </c:pt>
                <c:pt idx="14">
                  <c:v>44.63802186398073</c:v>
                </c:pt>
                <c:pt idx="15">
                  <c:v>39.25587055610967</c:v>
                </c:pt>
                <c:pt idx="16">
                  <c:v>35.72596271397829</c:v>
                </c:pt>
                <c:pt idx="17">
                  <c:v>35.73152637371214</c:v>
                </c:pt>
                <c:pt idx="18">
                  <c:v>41.76520550656127</c:v>
                </c:pt>
                <c:pt idx="19">
                  <c:v>47.79297608612322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8b3-cd6e-0312-add84462624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8b3-cd6e-0312-add84462624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8b3-cd6e-0312-add84462624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8b3-cd6e-0312-add84462624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8b3-cd6e-0312-add84462624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8b3-cd6e-0312-add84462624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8b3-cd6e-0312-add84462624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8b3-cd6e-0312-add84462624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8b3-cd6e-0312-add84462624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8b3-cd6e-0312-add84462624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8b3-cd6e-0312-add84462624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8b3-cd6e-0312-add84462624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8b3-cd6e-0312-add84462624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8b3-cd6e-0312-add84462624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8b3-cd6e-0312-add84462624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8b3-cd6e-0312-add84462624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8b3-cd6e-0312-add84462624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8b3-cd6e-0312-add84462624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8b3-cd6e-0312-add84462624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8b3-cd6e-0312-add84462624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34.111208279295944</c:v>
                </c:pt>
                <c:pt idx="1">
                  <c:v>47.59519900234917</c:v>
                </c:pt>
                <c:pt idx="2">
                  <c:v>9.557158215142858</c:v>
                </c:pt>
                <c:pt idx="3">
                  <c:v>38.64524014935142</c:v>
                </c:pt>
                <c:pt idx="4">
                  <c:v>58.11118317933211</c:v>
                </c:pt>
                <c:pt idx="5">
                  <c:v>49.03874976277646</c:v>
                </c:pt>
                <c:pt idx="6">
                  <c:v>39.62158445104781</c:v>
                </c:pt>
                <c:pt idx="7">
                  <c:v>47.2573650232751</c:v>
                </c:pt>
                <c:pt idx="8">
                  <c:v>38.20297516062925</c:v>
                </c:pt>
                <c:pt idx="9">
                  <c:v>33.349320912296335</c:v>
                </c:pt>
                <c:pt idx="10">
                  <c:v>47.62333696642478</c:v>
                </c:pt>
                <c:pt idx="11">
                  <c:v>52.50722505678786</c:v>
                </c:pt>
                <c:pt idx="12">
                  <c:v>56.13973286865171</c:v>
                </c:pt>
                <c:pt idx="13">
                  <c:v>51.991784781033004</c:v>
                </c:pt>
                <c:pt idx="14">
                  <c:v>51.82521862863896</c:v>
                </c:pt>
                <c:pt idx="15">
                  <c:v>41.7200004357147</c:v>
                </c:pt>
                <c:pt idx="16">
                  <c:v>48.747482571724454</c:v>
                </c:pt>
                <c:pt idx="17">
                  <c:v>67.25606919194564</c:v>
                </c:pt>
                <c:pt idx="18">
                  <c:v>43.2791146558656</c:v>
                </c:pt>
                <c:pt idx="19">
                  <c:v>37.15732683429178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4a-5a30-562e-f6859680a9f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64a-5a30-562e-f6859680a9f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4a-5a30-562e-f6859680a9f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4a-5a30-562e-f6859680a9f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4a-5a30-562e-f6859680a9f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4a-5a30-562e-f6859680a9f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4a-5a30-562e-f6859680a9f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4a-5a30-562e-f6859680a9f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4a-5a30-562e-f6859680a9f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64a-5a30-562e-f6859680a9f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64a-5a30-562e-f6859680a9f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64a-5a30-562e-f6859680a9f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64a-5a30-562e-f6859680a9f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64a-5a30-562e-f6859680a9f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64a-5a30-562e-f6859680a9f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64a-5a30-562e-f6859680a9f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64a-5a30-562e-f6859680a9f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64a-5a30-562e-f6859680a9f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64a-5a30-562e-f6859680a9f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64a-5a30-562e-f6859680a9f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19.182625112622386</c:v>
                </c:pt>
                <c:pt idx="1">
                  <c:v>30.338093230747408</c:v>
                </c:pt>
                <c:pt idx="2">
                  <c:v>56.24436179971337</c:v>
                </c:pt>
                <c:pt idx="3">
                  <c:v>32.72811398874907</c:v>
                </c:pt>
                <c:pt idx="4">
                  <c:v>32.88619240849597</c:v>
                </c:pt>
                <c:pt idx="5">
                  <c:v>37.99518134590964</c:v>
                </c:pt>
                <c:pt idx="6">
                  <c:v>43.91111629974618</c:v>
                </c:pt>
                <c:pt idx="7">
                  <c:v>32.16150285632823</c:v>
                </c:pt>
                <c:pt idx="8">
                  <c:v>49.723882049658634</c:v>
                </c:pt>
                <c:pt idx="9">
                  <c:v>35.38436981269748</c:v>
                </c:pt>
                <c:pt idx="10">
                  <c:v>42.46374406257763</c:v>
                </c:pt>
                <c:pt idx="11">
                  <c:v>34.690766191280844</c:v>
                </c:pt>
                <c:pt idx="12">
                  <c:v>37.44063292969447</c:v>
                </c:pt>
                <c:pt idx="13">
                  <c:v>21.898313544573302</c:v>
                </c:pt>
                <c:pt idx="14">
                  <c:v>32.31677318594211</c:v>
                </c:pt>
                <c:pt idx="15">
                  <c:v>20.13180785929355</c:v>
                </c:pt>
                <c:pt idx="16">
                  <c:v>43.483067166024476</c:v>
                </c:pt>
                <c:pt idx="17">
                  <c:v>55.5594107455046</c:v>
                </c:pt>
                <c:pt idx="18">
                  <c:v>35.90927162038143</c:v>
                </c:pt>
                <c:pt idx="19">
                  <c:v>34.85235517283965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c35-e2a2-b42c-ded90701765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c35-e2a2-b42c-ded90701765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c35-e2a2-b42c-ded90701765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c35-e2a2-b42c-ded90701765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c35-e2a2-b42c-ded90701765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c35-e2a2-b42c-ded90701765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c35-e2a2-b42c-ded90701765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c35-e2a2-b42c-ded90701765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c35-e2a2-b42c-ded90701765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c35-e2a2-b42c-ded90701765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c35-e2a2-b42c-ded90701765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c35-e2a2-b42c-ded90701765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c35-e2a2-b42c-ded90701765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c35-e2a2-b42c-ded90701765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c35-e2a2-b42c-ded90701765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c35-e2a2-b42c-ded90701765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c35-e2a2-b42c-ded90701765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c35-e2a2-b42c-ded90701765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c35-e2a2-b42c-ded90701765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c35-e2a2-b42c-ded90701765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59.98951555067151</c:v>
                </c:pt>
                <c:pt idx="1">
                  <c:v>56.14297506521382</c:v>
                </c:pt>
                <c:pt idx="2">
                  <c:v>57.98216617179628</c:v>
                </c:pt>
                <c:pt idx="3">
                  <c:v>46.47227466076751</c:v>
                </c:pt>
                <c:pt idx="4">
                  <c:v>44.5332657550481</c:v>
                </c:pt>
                <c:pt idx="5">
                  <c:v>54.614680986496715</c:v>
                </c:pt>
                <c:pt idx="6">
                  <c:v>51.21019804750656</c:v>
                </c:pt>
                <c:pt idx="7">
                  <c:v>29.098368823382483</c:v>
                </c:pt>
                <c:pt idx="8">
                  <c:v>50.56337515015386</c:v>
                </c:pt>
                <c:pt idx="9">
                  <c:v>43.2317057996317</c:v>
                </c:pt>
                <c:pt idx="10">
                  <c:v>37.928084819775286</c:v>
                </c:pt>
                <c:pt idx="11">
                  <c:v>35.94385719932054</c:v>
                </c:pt>
                <c:pt idx="12">
                  <c:v>65.53797484042722</c:v>
                </c:pt>
                <c:pt idx="13">
                  <c:v>34.80306522241521</c:v>
                </c:pt>
                <c:pt idx="14">
                  <c:v>57.14579044449528</c:v>
                </c:pt>
                <c:pt idx="15">
                  <c:v>53.51731236855071</c:v>
                </c:pt>
                <c:pt idx="16">
                  <c:v>57.06502686773973</c:v>
                </c:pt>
                <c:pt idx="17">
                  <c:v>41.977095433588836</c:v>
                </c:pt>
                <c:pt idx="18">
                  <c:v>66.60361198957338</c:v>
                </c:pt>
                <c:pt idx="19">
                  <c:v>31.100209860417042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01c-ac2f-7eb1-9a75d660499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01c-ac2f-7eb1-9a75d660499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01c-ac2f-7eb1-9a75d660499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1c-ac2f-7eb1-9a75d660499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01c-ac2f-7eb1-9a75d660499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01c-ac2f-7eb1-9a75d660499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01c-ac2f-7eb1-9a75d660499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01c-ac2f-7eb1-9a75d660499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01c-ac2f-7eb1-9a75d660499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01c-ac2f-7eb1-9a75d660499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01c-ac2f-7eb1-9a75d660499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01c-ac2f-7eb1-9a75d660499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01c-ac2f-7eb1-9a75d660499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01c-ac2f-7eb1-9a75d660499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01c-ac2f-7eb1-9a75d660499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01c-ac2f-7eb1-9a75d660499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01c-ac2f-7eb1-9a75d660499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01c-ac2f-7eb1-9a75d660499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01c-ac2f-7eb1-9a75d660499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01c-ac2f-7eb1-9a75d660499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34.38316847294205</c:v>
                </c:pt>
                <c:pt idx="1">
                  <c:v>45.67021362333992</c:v>
                </c:pt>
                <c:pt idx="2">
                  <c:v>54.77391123989746</c:v>
                </c:pt>
                <c:pt idx="3">
                  <c:v>47.37678457350409</c:v>
                </c:pt>
                <c:pt idx="4">
                  <c:v>49.608033189635655</c:v>
                </c:pt>
                <c:pt idx="5">
                  <c:v>65.7529121196943</c:v>
                </c:pt>
                <c:pt idx="6">
                  <c:v>56.68469037365319</c:v>
                </c:pt>
                <c:pt idx="7">
                  <c:v>55.98280372729123</c:v>
                </c:pt>
                <c:pt idx="8">
                  <c:v>40.96453794325726</c:v>
                </c:pt>
                <c:pt idx="9">
                  <c:v>59.563598877898336</c:v>
                </c:pt>
                <c:pt idx="10">
                  <c:v>57.88879686632867</c:v>
                </c:pt>
                <c:pt idx="11">
                  <c:v>46.06496155225578</c:v>
                </c:pt>
                <c:pt idx="12">
                  <c:v>52.92684531174732</c:v>
                </c:pt>
                <c:pt idx="13">
                  <c:v>52.12157882384245</c:v>
                </c:pt>
                <c:pt idx="14">
                  <c:v>50.454826004625446</c:v>
                </c:pt>
                <c:pt idx="15">
                  <c:v>52.83115757000792</c:v>
                </c:pt>
                <c:pt idx="16">
                  <c:v>56.23994878436128</c:v>
                </c:pt>
                <c:pt idx="17">
                  <c:v>46.06156341245222</c:v>
                </c:pt>
                <c:pt idx="18">
                  <c:v>31.803138539981763</c:v>
                </c:pt>
                <c:pt idx="19">
                  <c:v>46.770373738422954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801-f984-e4a5-ed1651f006c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801-f984-e4a5-ed1651f006c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801-f984-e4a5-ed1651f006c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801-f984-e4a5-ed1651f006c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801-f984-e4a5-ed1651f006c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801-f984-e4a5-ed1651f006c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801-f984-e4a5-ed1651f006c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801-f984-e4a5-ed1651f006c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801-f984-e4a5-ed1651f006c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801-f984-e4a5-ed1651f006c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801-f984-e4a5-ed1651f006c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801-f984-e4a5-ed1651f006c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801-f984-e4a5-ed1651f006c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801-f984-e4a5-ed1651f006c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801-f984-e4a5-ed1651f006c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801-f984-e4a5-ed1651f006c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801-f984-e4a5-ed1651f006c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801-f984-e4a5-ed1651f006c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801-f984-e4a5-ed1651f006c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801-f984-e4a5-ed1651f006c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48.25816886469834</c:v>
                </c:pt>
                <c:pt idx="1">
                  <c:v>41.55509492741956</c:v>
                </c:pt>
                <c:pt idx="2">
                  <c:v>11.02806607686307</c:v>
                </c:pt>
                <c:pt idx="3">
                  <c:v>58.10938146584542</c:v>
                </c:pt>
                <c:pt idx="4">
                  <c:v>74.4405846431161</c:v>
                </c:pt>
                <c:pt idx="5">
                  <c:v>36.75035493925483</c:v>
                </c:pt>
                <c:pt idx="6">
                  <c:v>54.368348447875995</c:v>
                </c:pt>
                <c:pt idx="7">
                  <c:v>41.60873881057262</c:v>
                </c:pt>
                <c:pt idx="8">
                  <c:v>80.12924545529279</c:v>
                </c:pt>
                <c:pt idx="9">
                  <c:v>66.88000852996451</c:v>
                </c:pt>
                <c:pt idx="10">
                  <c:v>29.997323260415868</c:v>
                </c:pt>
                <c:pt idx="11">
                  <c:v>48.313434370722256</c:v>
                </c:pt>
                <c:pt idx="12">
                  <c:v>27.083403431824422</c:v>
                </c:pt>
                <c:pt idx="13">
                  <c:v>72.62113427701102</c:v>
                </c:pt>
                <c:pt idx="14">
                  <c:v>30.43203052854245</c:v>
                </c:pt>
                <c:pt idx="15">
                  <c:v>78.21297559283151</c:v>
                </c:pt>
                <c:pt idx="16">
                  <c:v>48.18053619811675</c:v>
                </c:pt>
                <c:pt idx="17">
                  <c:v>51.10042043283202</c:v>
                </c:pt>
                <c:pt idx="18">
                  <c:v>50.49422442400587</c:v>
                </c:pt>
                <c:pt idx="19">
                  <c:v>51.86389617000225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f38-33fb-54ec-b79163f8ace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f38-33fb-54ec-b79163f8ace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f38-33fb-54ec-b79163f8ace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f38-33fb-54ec-b79163f8ace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f38-33fb-54ec-b79163f8ace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f38-33fb-54ec-b79163f8ace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f38-33fb-54ec-b79163f8ace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f38-33fb-54ec-b79163f8ace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f38-33fb-54ec-b79163f8ace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f38-33fb-54ec-b79163f8ace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f38-33fb-54ec-b79163f8ace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f38-33fb-54ec-b79163f8ace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f38-33fb-54ec-b79163f8ace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f38-33fb-54ec-b79163f8ace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f38-33fb-54ec-b79163f8ace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f38-33fb-54ec-b79163f8ace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f38-33fb-54ec-b79163f8ace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f38-33fb-54ec-b79163f8ace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f38-33fb-54ec-b79163f8ace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f38-33fb-54ec-b79163f8ace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38.20009647015565</c:v>
                </c:pt>
                <c:pt idx="1">
                  <c:v>5.094538170281799</c:v>
                </c:pt>
                <c:pt idx="2">
                  <c:v>66.61257989874575</c:v>
                </c:pt>
                <c:pt idx="3">
                  <c:v>3.7984521968846807</c:v>
                </c:pt>
                <c:pt idx="4">
                  <c:v>2.7433567039397193</c:v>
                </c:pt>
                <c:pt idx="5">
                  <c:v>5.695036471857544</c:v>
                </c:pt>
                <c:pt idx="6">
                  <c:v>4.055252273042965</c:v>
                </c:pt>
                <c:pt idx="7">
                  <c:v>2.700887963184941</c:v>
                </c:pt>
                <c:pt idx="8">
                  <c:v>1.8124077071211389</c:v>
                </c:pt>
                <c:pt idx="9">
                  <c:v>7.3337742452812575</c:v>
                </c:pt>
                <c:pt idx="10">
                  <c:v>5.8808673954004345</c:v>
                </c:pt>
                <c:pt idx="11">
                  <c:v>4.206594445472755</c:v>
                </c:pt>
                <c:pt idx="12">
                  <c:v>5.737598069153124</c:v>
                </c:pt>
                <c:pt idx="13">
                  <c:v>4.497627673635741</c:v>
                </c:pt>
                <c:pt idx="14">
                  <c:v>2.4183553474757407</c:v>
                </c:pt>
                <c:pt idx="15">
                  <c:v>8.030998235941613</c:v>
                </c:pt>
                <c:pt idx="16">
                  <c:v>3.702562296531902</c:v>
                </c:pt>
                <c:pt idx="17">
                  <c:v>5.954485720245749</c:v>
                </c:pt>
                <c:pt idx="18">
                  <c:v>6.312901178242534</c:v>
                </c:pt>
                <c:pt idx="19">
                  <c:v>6.396373080196291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57.71013197851139</c:v>
                </c:pt>
                <c:pt idx="1">
                  <c:v>52.164851349486796</c:v>
                </c:pt>
                <c:pt idx="2">
                  <c:v>49.92987611387931</c:v>
                </c:pt>
                <c:pt idx="3">
                  <c:v>42.395273362357734</c:v>
                </c:pt>
                <c:pt idx="4">
                  <c:v>40.697185534923634</c:v>
                </c:pt>
                <c:pt idx="5">
                  <c:v>40.46371799532683</c:v>
                </c:pt>
                <c:pt idx="6">
                  <c:v>40.27424241058168</c:v>
                </c:pt>
                <c:pt idx="7">
                  <c:v>39.94199878017633</c:v>
                </c:pt>
                <c:pt idx="8">
                  <c:v>38.79080087505413</c:v>
                </c:pt>
                <c:pt idx="9">
                  <c:v>38.34965613311685</c:v>
                </c:pt>
                <c:pt idx="10">
                  <c:v>37.780727646406675</c:v>
                </c:pt>
                <c:pt idx="11">
                  <c:v>37.25063526495556</c:v>
                </c:pt>
                <c:pt idx="12">
                  <c:v>36.91602864122024</c:v>
                </c:pt>
                <c:pt idx="13">
                  <c:v>36.81965696060858</c:v>
                </c:pt>
                <c:pt idx="14">
                  <c:v>35.795859582776814</c:v>
                </c:pt>
                <c:pt idx="15">
                  <c:v>34.41180579794376</c:v>
                </c:pt>
                <c:pt idx="16">
                  <c:v>33.20863763426998</c:v>
                </c:pt>
                <c:pt idx="17">
                  <c:v>30.790808006644777</c:v>
                </c:pt>
                <c:pt idx="18">
                  <c:v>30.15050375530391</c:v>
                </c:pt>
                <c:pt idx="19">
                  <c:v>29.65828656214915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22c-6af8-58b6-3a77c758d12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22c-6af8-58b6-3a77c758d12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22c-6af8-58b6-3a77c758d12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22c-6af8-58b6-3a77c758d12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22c-6af8-58b6-3a77c758d12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22c-6af8-58b6-3a77c758d12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22c-6af8-58b6-3a77c758d12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22c-6af8-58b6-3a77c758d12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22c-6af8-58b6-3a77c758d12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22c-6af8-58b6-3a77c758d12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22c-6af8-58b6-3a77c758d12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22c-6af8-58b6-3a77c758d12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22c-6af8-58b6-3a77c758d12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22c-6af8-58b6-3a77c758d12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22c-6af8-58b6-3a77c758d12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22c-6af8-58b6-3a77c758d12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22c-6af8-58b6-3a77c758d12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22c-6af8-58b6-3a77c758d12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22c-6af8-58b6-3a77c758d12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22c-6af8-58b6-3a77c758d12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35.28578927528046</c:v>
                </c:pt>
                <c:pt idx="1">
                  <c:v>61.52919148316098</c:v>
                </c:pt>
                <c:pt idx="2">
                  <c:v>48.102606814617765</c:v>
                </c:pt>
                <c:pt idx="3">
                  <c:v>44.910029350179556</c:v>
                </c:pt>
                <c:pt idx="4">
                  <c:v>56.23188498147123</c:v>
                </c:pt>
                <c:pt idx="5">
                  <c:v>47.73840835495091</c:v>
                </c:pt>
                <c:pt idx="6">
                  <c:v>35.69317016145054</c:v>
                </c:pt>
                <c:pt idx="7">
                  <c:v>58.23200509304468</c:v>
                </c:pt>
                <c:pt idx="8">
                  <c:v>40.15402519700599</c:v>
                </c:pt>
                <c:pt idx="9">
                  <c:v>48.70937923352892</c:v>
                </c:pt>
                <c:pt idx="10">
                  <c:v>59.51865322494658</c:v>
                </c:pt>
                <c:pt idx="11">
                  <c:v>54.93336154043597</c:v>
                </c:pt>
                <c:pt idx="12">
                  <c:v>34.10682524421268</c:v>
                </c:pt>
                <c:pt idx="13">
                  <c:v>46.71379700457821</c:v>
                </c:pt>
                <c:pt idx="14">
                  <c:v>52.9680411860484</c:v>
                </c:pt>
                <c:pt idx="15">
                  <c:v>50.11482671911215</c:v>
                </c:pt>
                <c:pt idx="16">
                  <c:v>48.520574410653</c:v>
                </c:pt>
                <c:pt idx="17">
                  <c:v>40.24208622904871</c:v>
                </c:pt>
                <c:pt idx="18">
                  <c:v>54.15672023942964</c:v>
                </c:pt>
                <c:pt idx="19">
                  <c:v>59.358563219059945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e4-5085-38cf-75c6d6149b3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6e4-5085-38cf-75c6d6149b3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e4-5085-38cf-75c6d6149b3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e4-5085-38cf-75c6d6149b3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e4-5085-38cf-75c6d6149b3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e4-5085-38cf-75c6d6149b3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e4-5085-38cf-75c6d6149b3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e4-5085-38cf-75c6d6149b3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e4-5085-38cf-75c6d6149b3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6e4-5085-38cf-75c6d6149b3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6e4-5085-38cf-75c6d6149b3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6e4-5085-38cf-75c6d6149b3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6e4-5085-38cf-75c6d6149b3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6e4-5085-38cf-75c6d6149b3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6e4-5085-38cf-75c6d6149b3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6e4-5085-38cf-75c6d6149b3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6e4-5085-38cf-75c6d6149b3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6e4-5085-38cf-75c6d6149b3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6e4-5085-38cf-75c6d6149b3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6e4-5085-38cf-75c6d6149b3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18.334058710054542</c:v>
                </c:pt>
                <c:pt idx="1">
                  <c:v>24.831798350109658</c:v>
                </c:pt>
                <c:pt idx="2">
                  <c:v>14.65045392797993</c:v>
                </c:pt>
                <c:pt idx="3">
                  <c:v>14.044816352362426</c:v>
                </c:pt>
                <c:pt idx="4">
                  <c:v>16.075518449114075</c:v>
                </c:pt>
                <c:pt idx="5">
                  <c:v>23.33195528753668</c:v>
                </c:pt>
                <c:pt idx="6">
                  <c:v>37.780727646406675</c:v>
                </c:pt>
                <c:pt idx="7">
                  <c:v>29.30118304213134</c:v>
                </c:pt>
                <c:pt idx="8">
                  <c:v>24.673010640443984</c:v>
                </c:pt>
                <c:pt idx="9">
                  <c:v>30.790808006644777</c:v>
                </c:pt>
                <c:pt idx="10">
                  <c:v>25.542933943757085</c:v>
                </c:pt>
                <c:pt idx="11">
                  <c:v>34.41180579794376</c:v>
                </c:pt>
                <c:pt idx="12">
                  <c:v>17.05650696489629</c:v>
                </c:pt>
                <c:pt idx="13">
                  <c:v>30.15050375530391</c:v>
                </c:pt>
                <c:pt idx="14">
                  <c:v>22.412824579721068</c:v>
                </c:pt>
                <c:pt idx="15">
                  <c:v>20.608307457209577</c:v>
                </c:pt>
                <c:pt idx="16">
                  <c:v>36.81965696060858</c:v>
                </c:pt>
                <c:pt idx="17">
                  <c:v>15.121663181676166</c:v>
                </c:pt>
                <c:pt idx="18">
                  <c:v>26.495679696095642</c:v>
                </c:pt>
                <c:pt idx="19">
                  <c:v>29.65828656214915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0cb-7fdb-0fe5-5d10c108146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0cb-7fdb-0fe5-5d10c108146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0cb-7fdb-0fe5-5d10c108146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0cb-7fdb-0fe5-5d10c108146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0cb-7fdb-0fe5-5d10c108146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0cb-7fdb-0fe5-5d10c108146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0cb-7fdb-0fe5-5d10c108146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0cb-7fdb-0fe5-5d10c108146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0cb-7fdb-0fe5-5d10c108146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0cb-7fdb-0fe5-5d10c108146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0cb-7fdb-0fe5-5d10c108146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0cb-7fdb-0fe5-5d10c108146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0cb-7fdb-0fe5-5d10c108146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0cb-7fdb-0fe5-5d10c108146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0cb-7fdb-0fe5-5d10c108146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0cb-7fdb-0fe5-5d10c108146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0cb-7fdb-0fe5-5d10c108146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0cb-7fdb-0fe5-5d10c108146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0cb-7fdb-0fe5-5d10c108146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0cb-7fdb-0fe5-5d10c108146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39.809073056288035</c:v>
                </c:pt>
                <c:pt idx="1">
                  <c:v>57.5005130173569</c:v>
                </c:pt>
                <c:pt idx="2">
                  <c:v>48.41461960342855</c:v>
                </c:pt>
                <c:pt idx="3">
                  <c:v>39.16742378733203</c:v>
                </c:pt>
                <c:pt idx="4">
                  <c:v>33.77255610696034</c:v>
                </c:pt>
                <c:pt idx="5">
                  <c:v>34.6626632078164</c:v>
                </c:pt>
                <c:pt idx="6">
                  <c:v>36.9044324219037</c:v>
                </c:pt>
                <c:pt idx="7">
                  <c:v>51.662744572876285</c:v>
                </c:pt>
                <c:pt idx="8">
                  <c:v>33.51225920558516</c:v>
                </c:pt>
                <c:pt idx="9">
                  <c:v>48.183597635199654</c:v>
                </c:pt>
                <c:pt idx="10">
                  <c:v>43.43608852238782</c:v>
                </c:pt>
                <c:pt idx="11">
                  <c:v>42.30256601903069</c:v>
                </c:pt>
                <c:pt idx="12">
                  <c:v>53.02735859274447</c:v>
                </c:pt>
                <c:pt idx="13">
                  <c:v>55.49157474396059</c:v>
                </c:pt>
                <c:pt idx="14">
                  <c:v>37.838423528648356</c:v>
                </c:pt>
                <c:pt idx="15">
                  <c:v>57.56633934828086</c:v>
                </c:pt>
                <c:pt idx="16">
                  <c:v>31.798131350446162</c:v>
                </c:pt>
                <c:pt idx="17">
                  <c:v>53.74037285905126</c:v>
                </c:pt>
                <c:pt idx="18">
                  <c:v>55.24918385065608</c:v>
                </c:pt>
                <c:pt idx="19">
                  <c:v>50.94171348380895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363-5fbc-e83f-982a255db6e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363-5fbc-e83f-982a255db6e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363-5fbc-e83f-982a255db6e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363-5fbc-e83f-982a255db6e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363-5fbc-e83f-982a255db6e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363-5fbc-e83f-982a255db6e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363-5fbc-e83f-982a255db6e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363-5fbc-e83f-982a255db6e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363-5fbc-e83f-982a255db6e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363-5fbc-e83f-982a255db6e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363-5fbc-e83f-982a255db6e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363-5fbc-e83f-982a255db6e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363-5fbc-e83f-982a255db6e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363-5fbc-e83f-982a255db6e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363-5fbc-e83f-982a255db6e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363-5fbc-e83f-982a255db6e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363-5fbc-e83f-982a255db6e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363-5fbc-e83f-982a255db6e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363-5fbc-e83f-982a255db6e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363-5fbc-e83f-982a255db6e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38.38651256267585</c:v>
                </c:pt>
                <c:pt idx="1">
                  <c:v>51.6235085853677</c:v>
                </c:pt>
                <c:pt idx="2">
                  <c:v>35.64734963726838</c:v>
                </c:pt>
                <c:pt idx="3">
                  <c:v>29.565926621784072</c:v>
                </c:pt>
                <c:pt idx="4">
                  <c:v>49.009932364080605</c:v>
                </c:pt>
                <c:pt idx="5">
                  <c:v>23.935599637454906</c:v>
                </c:pt>
                <c:pt idx="6">
                  <c:v>43.68813729944814</c:v>
                </c:pt>
                <c:pt idx="7">
                  <c:v>33.60194071172652</c:v>
                </c:pt>
                <c:pt idx="8">
                  <c:v>26.277023340223586</c:v>
                </c:pt>
                <c:pt idx="9">
                  <c:v>35.73152637371214</c:v>
                </c:pt>
                <c:pt idx="10">
                  <c:v>78.39145071439467</c:v>
                </c:pt>
                <c:pt idx="11">
                  <c:v>39.25587055610967</c:v>
                </c:pt>
                <c:pt idx="12">
                  <c:v>36.38844780580962</c:v>
                </c:pt>
                <c:pt idx="13">
                  <c:v>41.76520550656127</c:v>
                </c:pt>
                <c:pt idx="14">
                  <c:v>30.488099777853932</c:v>
                </c:pt>
                <c:pt idx="15">
                  <c:v>41.16342321290266</c:v>
                </c:pt>
                <c:pt idx="16">
                  <c:v>27.838468655583895</c:v>
                </c:pt>
                <c:pt idx="17">
                  <c:v>52.721572352263436</c:v>
                </c:pt>
                <c:pt idx="18">
                  <c:v>44.37113418425934</c:v>
                </c:pt>
                <c:pt idx="19">
                  <c:v>47.79297608612322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427-7c01-9393-7cc2646146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427-7c01-9393-7cc2646146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427-7c01-9393-7cc2646146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427-7c01-9393-7cc2646146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427-7c01-9393-7cc2646146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427-7c01-9393-7cc2646146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427-7c01-9393-7cc2646146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427-7c01-9393-7cc2646146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427-7c01-9393-7cc2646146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427-7c01-9393-7cc2646146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427-7c01-9393-7cc2646146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427-7c01-9393-7cc2646146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427-7c01-9393-7cc2646146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427-7c01-9393-7cc2646146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427-7c01-9393-7cc2646146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427-7c01-9393-7cc2646146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427-7c01-9393-7cc2646146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427-7c01-9393-7cc2646146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427-7c01-9393-7cc2646146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427-7c01-9393-7cc2646146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47.044360621576445</c:v>
                </c:pt>
                <c:pt idx="1">
                  <c:v>51.10784269353972</c:v>
                </c:pt>
                <c:pt idx="2">
                  <c:v>37.947235250004994</c:v>
                </c:pt>
                <c:pt idx="3">
                  <c:v>57.27401497339823</c:v>
                </c:pt>
                <c:pt idx="4">
                  <c:v>53.5583514385328</c:v>
                </c:pt>
                <c:pt idx="5">
                  <c:v>44.37872084088215</c:v>
                </c:pt>
                <c:pt idx="6">
                  <c:v>47.62333696642478</c:v>
                </c:pt>
                <c:pt idx="7">
                  <c:v>49.4480891274317</c:v>
                </c:pt>
                <c:pt idx="8">
                  <c:v>28.22584386352318</c:v>
                </c:pt>
                <c:pt idx="9">
                  <c:v>67.25606919194564</c:v>
                </c:pt>
                <c:pt idx="10">
                  <c:v>53.33761862892658</c:v>
                </c:pt>
                <c:pt idx="11">
                  <c:v>41.7200004357147</c:v>
                </c:pt>
                <c:pt idx="12">
                  <c:v>57.056120376206934</c:v>
                </c:pt>
                <c:pt idx="13">
                  <c:v>43.2791146558656</c:v>
                </c:pt>
                <c:pt idx="14">
                  <c:v>43.13007324330121</c:v>
                </c:pt>
                <c:pt idx="15">
                  <c:v>29.877554813924334</c:v>
                </c:pt>
                <c:pt idx="16">
                  <c:v>51.991784781033004</c:v>
                </c:pt>
                <c:pt idx="17">
                  <c:v>32.81638049947475</c:v>
                </c:pt>
                <c:pt idx="18">
                  <c:v>50.34291267475928</c:v>
                </c:pt>
                <c:pt idx="19">
                  <c:v>37.15732683429178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b56-1ac7-d652-dbbf2cee57b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b56-1ac7-d652-dbbf2cee57b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b56-1ac7-d652-dbbf2cee57b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b56-1ac7-d652-dbbf2cee57b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b56-1ac7-d652-dbbf2cee57b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b56-1ac7-d652-dbbf2cee57b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b56-1ac7-d652-dbbf2cee57b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b56-1ac7-d652-dbbf2cee57b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b56-1ac7-d652-dbbf2cee57b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b56-1ac7-d652-dbbf2cee57b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b56-1ac7-d652-dbbf2cee57b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b56-1ac7-d652-dbbf2cee57b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b56-1ac7-d652-dbbf2cee57b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b56-1ac7-d652-dbbf2cee57b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b56-1ac7-d652-dbbf2cee57b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b56-1ac7-d652-dbbf2cee57b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b56-1ac7-d652-dbbf2cee57b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b56-1ac7-d652-dbbf2cee57b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b56-1ac7-d652-dbbf2cee57b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b56-1ac7-d652-dbbf2cee57b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35.86168339687748</c:v>
                </c:pt>
                <c:pt idx="1">
                  <c:v>27.667631838386527</c:v>
                </c:pt>
                <c:pt idx="2">
                  <c:v>36.59141669850465</c:v>
                </c:pt>
                <c:pt idx="3">
                  <c:v>41.81332266595146</c:v>
                </c:pt>
                <c:pt idx="4">
                  <c:v>29.221632587131452</c:v>
                </c:pt>
                <c:pt idx="5">
                  <c:v>41.446860663986314</c:v>
                </c:pt>
                <c:pt idx="6">
                  <c:v>42.46374406257763</c:v>
                </c:pt>
                <c:pt idx="7">
                  <c:v>51.21173427015644</c:v>
                </c:pt>
                <c:pt idx="8">
                  <c:v>31.64783173710273</c:v>
                </c:pt>
                <c:pt idx="9">
                  <c:v>55.5594107455046</c:v>
                </c:pt>
                <c:pt idx="10">
                  <c:v>36.43076743684356</c:v>
                </c:pt>
                <c:pt idx="11">
                  <c:v>20.13180785929355</c:v>
                </c:pt>
                <c:pt idx="12">
                  <c:v>40.57291323414782</c:v>
                </c:pt>
                <c:pt idx="13">
                  <c:v>35.90927162038143</c:v>
                </c:pt>
                <c:pt idx="14">
                  <c:v>22.781313211718825</c:v>
                </c:pt>
                <c:pt idx="15">
                  <c:v>37.84002322683784</c:v>
                </c:pt>
                <c:pt idx="16">
                  <c:v>21.898313544573302</c:v>
                </c:pt>
                <c:pt idx="17">
                  <c:v>22.47833947045518</c:v>
                </c:pt>
                <c:pt idx="18">
                  <c:v>30.23895803409406</c:v>
                </c:pt>
                <c:pt idx="19">
                  <c:v>34.85235517283965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ca8-e196-4ccd-391a37b1b6a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ca8-e196-4ccd-391a37b1b6a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ca8-e196-4ccd-391a37b1b6a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ca8-e196-4ccd-391a37b1b6a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ca8-e196-4ccd-391a37b1b6a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ca8-e196-4ccd-391a37b1b6a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ca8-e196-4ccd-391a37b1b6a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ca8-e196-4ccd-391a37b1b6a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ca8-e196-4ccd-391a37b1b6a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ca8-e196-4ccd-391a37b1b6a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ca8-e196-4ccd-391a37b1b6a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ca8-e196-4ccd-391a37b1b6a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ca8-e196-4ccd-391a37b1b6a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ca8-e196-4ccd-391a37b1b6a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ca8-e196-4ccd-391a37b1b6a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ca8-e196-4ccd-391a37b1b6a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ca8-e196-4ccd-391a37b1b6a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ca8-e196-4ccd-391a37b1b6a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ca8-e196-4ccd-391a37b1b6a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ca8-e196-4ccd-391a37b1b6a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71.11699946779014</c:v>
                </c:pt>
                <c:pt idx="1">
                  <c:v>43.29908311901281</c:v>
                </c:pt>
                <c:pt idx="2">
                  <c:v>59.853368233394214</c:v>
                </c:pt>
                <c:pt idx="3">
                  <c:v>37.16462055122083</c:v>
                </c:pt>
                <c:pt idx="4">
                  <c:v>46.126595622452726</c:v>
                </c:pt>
                <c:pt idx="5">
                  <c:v>47.34002605015348</c:v>
                </c:pt>
                <c:pt idx="6">
                  <c:v>37.928084819775286</c:v>
                </c:pt>
                <c:pt idx="7">
                  <c:v>44.586246752274555</c:v>
                </c:pt>
                <c:pt idx="8">
                  <c:v>31.799787158276235</c:v>
                </c:pt>
                <c:pt idx="9">
                  <c:v>41.977095433588836</c:v>
                </c:pt>
                <c:pt idx="10">
                  <c:v>61.81741805034622</c:v>
                </c:pt>
                <c:pt idx="11">
                  <c:v>53.51731236855071</c:v>
                </c:pt>
                <c:pt idx="12">
                  <c:v>75.25650103107877</c:v>
                </c:pt>
                <c:pt idx="13">
                  <c:v>66.60361198957338</c:v>
                </c:pt>
                <c:pt idx="14">
                  <c:v>91.41502550907335</c:v>
                </c:pt>
                <c:pt idx="15">
                  <c:v>62.83027682381964</c:v>
                </c:pt>
                <c:pt idx="16">
                  <c:v>34.80306522241521</c:v>
                </c:pt>
                <c:pt idx="17">
                  <c:v>27.238824456797982</c:v>
                </c:pt>
                <c:pt idx="18">
                  <c:v>51.84359642440335</c:v>
                </c:pt>
                <c:pt idx="19">
                  <c:v>31.100209860417042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183-004c-d580-06afd93c258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183-004c-d580-06afd93c258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183-004c-d580-06afd93c258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183-004c-d580-06afd93c258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183-004c-d580-06afd93c258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183-004c-d580-06afd93c258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183-004c-d580-06afd93c258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183-004c-d580-06afd93c258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183-004c-d580-06afd93c258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183-004c-d580-06afd93c258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183-004c-d580-06afd93c258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183-004c-d580-06afd93c258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183-004c-d580-06afd93c258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183-004c-d580-06afd93c258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183-004c-d580-06afd93c258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183-004c-d580-06afd93c258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183-004c-d580-06afd93c258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183-004c-d580-06afd93c258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183-004c-d580-06afd93c258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183-004c-d580-06afd93c258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57.309305388572255</c:v>
                </c:pt>
                <c:pt idx="1">
                  <c:v>55.291338356841976</c:v>
                </c:pt>
                <c:pt idx="2">
                  <c:v>61.74101227819424</c:v>
                </c:pt>
                <c:pt idx="3">
                  <c:v>41.46172552486571</c:v>
                </c:pt>
                <c:pt idx="4">
                  <c:v>65.99063473102791</c:v>
                </c:pt>
                <c:pt idx="5">
                  <c:v>47.07257463563315</c:v>
                </c:pt>
                <c:pt idx="6">
                  <c:v>57.88879686632867</c:v>
                </c:pt>
                <c:pt idx="7">
                  <c:v>56.08460744883412</c:v>
                </c:pt>
                <c:pt idx="8">
                  <c:v>49.907646868591726</c:v>
                </c:pt>
                <c:pt idx="9">
                  <c:v>46.06156341245222</c:v>
                </c:pt>
                <c:pt idx="10">
                  <c:v>55.82915340741487</c:v>
                </c:pt>
                <c:pt idx="11">
                  <c:v>52.83115757000792</c:v>
                </c:pt>
                <c:pt idx="12">
                  <c:v>43.99552461975326</c:v>
                </c:pt>
                <c:pt idx="13">
                  <c:v>31.803138539981763</c:v>
                </c:pt>
                <c:pt idx="14">
                  <c:v>54.75383759249309</c:v>
                </c:pt>
                <c:pt idx="15">
                  <c:v>53.416313729809694</c:v>
                </c:pt>
                <c:pt idx="16">
                  <c:v>52.12157882384245</c:v>
                </c:pt>
                <c:pt idx="17">
                  <c:v>52.01809160199855</c:v>
                </c:pt>
                <c:pt idx="18">
                  <c:v>66.66277882900286</c:v>
                </c:pt>
                <c:pt idx="19">
                  <c:v>46.770373738422954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49-41f1-a52b-30c4fb050b5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49-41f1-a52b-30c4fb050b5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49-41f1-a52b-30c4fb050b5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49-41f1-a52b-30c4fb050b5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49-41f1-a52b-30c4fb050b5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049-41f1-a52b-30c4fb050b5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049-41f1-a52b-30c4fb050b5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049-41f1-a52b-30c4fb050b5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049-41f1-a52b-30c4fb050b5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049-41f1-a52b-30c4fb050b5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49-41f1-a52b-30c4fb050b5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49-41f1-a52b-30c4fb050b5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49-41f1-a52b-30c4fb050b5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49-41f1-a52b-30c4fb050b5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49-41f1-a52b-30c4fb050b5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049-41f1-a52b-30c4fb050b5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049-41f1-a52b-30c4fb050b5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49-41f1-a52b-30c4fb050b5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49-41f1-a52b-30c4fb050b5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049-41f1-a52b-30c4fb050b5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84.5100403719927</c:v>
                </c:pt>
                <c:pt idx="1">
                  <c:v>88.62706083143094</c:v>
                </c:pt>
                <c:pt idx="2">
                  <c:v>33.71845656396795</c:v>
                </c:pt>
                <c:pt idx="3">
                  <c:v>48.76728333712648</c:v>
                </c:pt>
                <c:pt idx="4">
                  <c:v>26.806689833055902</c:v>
                </c:pt>
                <c:pt idx="5">
                  <c:v>35.03404698265093</c:v>
                </c:pt>
                <c:pt idx="6">
                  <c:v>29.997323260415868</c:v>
                </c:pt>
                <c:pt idx="7">
                  <c:v>19.407874766638603</c:v>
                </c:pt>
                <c:pt idx="8">
                  <c:v>38.78653751268817</c:v>
                </c:pt>
                <c:pt idx="9">
                  <c:v>51.10042043283202</c:v>
                </c:pt>
                <c:pt idx="10">
                  <c:v>37.34355280998432</c:v>
                </c:pt>
                <c:pt idx="11">
                  <c:v>78.21297559283151</c:v>
                </c:pt>
                <c:pt idx="12">
                  <c:v>47.87860194961837</c:v>
                </c:pt>
                <c:pt idx="13">
                  <c:v>50.49422442400587</c:v>
                </c:pt>
                <c:pt idx="14">
                  <c:v>53.34546821772676</c:v>
                </c:pt>
                <c:pt idx="15">
                  <c:v>50.24425325325809</c:v>
                </c:pt>
                <c:pt idx="16">
                  <c:v>72.62113427701102</c:v>
                </c:pt>
                <c:pt idx="17">
                  <c:v>49.48757536587413</c:v>
                </c:pt>
                <c:pt idx="18">
                  <c:v>44.35320345987578</c:v>
                </c:pt>
                <c:pt idx="19">
                  <c:v>51.86389617000225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39e-248c-d6c9-cd66384567c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39e-248c-d6c9-cd66384567c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39e-248c-d6c9-cd66384567c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39e-248c-d6c9-cd66384567c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39e-248c-d6c9-cd66384567c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39e-248c-d6c9-cd66384567c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9e-248c-d6c9-cd66384567c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39e-248c-d6c9-cd66384567c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39e-248c-d6c9-cd66384567c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39e-248c-d6c9-cd66384567c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39e-248c-d6c9-cd66384567c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39e-248c-d6c9-cd66384567c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39e-248c-d6c9-cd66384567c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39e-248c-d6c9-cd66384567c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39e-248c-d6c9-cd66384567c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39e-248c-d6c9-cd66384567c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39e-248c-d6c9-cd66384567c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39e-248c-d6c9-cd66384567c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39e-248c-d6c9-cd66384567c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39e-248c-d6c9-cd66384567c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5.090325836278203</c:v>
                </c:pt>
                <c:pt idx="1">
                  <c:v>2.268712013062466</c:v>
                </c:pt>
                <c:pt idx="2">
                  <c:v>5.981323060334289</c:v>
                </c:pt>
                <c:pt idx="3">
                  <c:v>1.9932614544318241</c:v>
                </c:pt>
                <c:pt idx="4">
                  <c:v>8.919893534511536</c:v>
                </c:pt>
                <c:pt idx="5">
                  <c:v>3.711695744901122</c:v>
                </c:pt>
                <c:pt idx="6">
                  <c:v>5.8808673954004345</c:v>
                </c:pt>
                <c:pt idx="7">
                  <c:v>4.400852856431609</c:v>
                </c:pt>
                <c:pt idx="8">
                  <c:v>1.9544387063082231</c:v>
                </c:pt>
                <c:pt idx="9">
                  <c:v>5.954485720245749</c:v>
                </c:pt>
                <c:pt idx="10">
                  <c:v>3.945731240637133</c:v>
                </c:pt>
                <c:pt idx="11">
                  <c:v>8.030998235941613</c:v>
                </c:pt>
                <c:pt idx="12">
                  <c:v>1.0244674994333303</c:v>
                </c:pt>
                <c:pt idx="13">
                  <c:v>6.312901178242534</c:v>
                </c:pt>
                <c:pt idx="14">
                  <c:v>2.795661703106243</c:v>
                </c:pt>
                <c:pt idx="15">
                  <c:v>2.636966321316612</c:v>
                </c:pt>
                <c:pt idx="16">
                  <c:v>4.497627673635741</c:v>
                </c:pt>
                <c:pt idx="17">
                  <c:v>1.8339591977509802</c:v>
                </c:pt>
                <c:pt idx="18">
                  <c:v>7.172365448105838</c:v>
                </c:pt>
                <c:pt idx="19">
                  <c:v>6.396373080196291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28.197572456067583</c:v>
                </c:pt>
                <c:pt idx="1">
                  <c:v>26.03277206019832</c:v>
                </c:pt>
                <c:pt idx="2">
                  <c:v>25.426491287710512</c:v>
                </c:pt>
                <c:pt idx="3">
                  <c:v>25.35780963024862</c:v>
                </c:pt>
                <c:pt idx="4">
                  <c:v>15.457652989937348</c:v>
                </c:pt>
                <c:pt idx="5">
                  <c:v>13.532443336690449</c:v>
                </c:pt>
                <c:pt idx="6">
                  <c:v>11.848782666878709</c:v>
                </c:pt>
                <c:pt idx="7">
                  <c:v>8.93918864058355</c:v>
                </c:pt>
                <c:pt idx="8">
                  <c:v>7.010120564635973</c:v>
                </c:pt>
                <c:pt idx="9">
                  <c:v>6.695237095752467</c:v>
                </c:pt>
                <c:pt idx="10">
                  <c:v>5.706673233401345</c:v>
                </c:pt>
                <c:pt idx="11">
                  <c:v>5.470920110331017</c:v>
                </c:pt>
                <c:pt idx="12">
                  <c:v>4.026048152583662</c:v>
                </c:pt>
                <c:pt idx="13">
                  <c:v>3.199805297924142</c:v>
                </c:pt>
                <c:pt idx="14">
                  <c:v>3.0847262724355113</c:v>
                </c:pt>
                <c:pt idx="15">
                  <c:v>2.594484694066363</c:v>
                </c:pt>
                <c:pt idx="16">
                  <c:v>2.4297081270369176</c:v>
                </c:pt>
                <c:pt idx="17">
                  <c:v>2.3104643943530077</c:v>
                </c:pt>
                <c:pt idx="18">
                  <c:v>2.2688559710515355</c:v>
                </c:pt>
                <c:pt idx="19">
                  <c:v>2.254768194126356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bb-0d32-c24a-683be9d63e7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3bb-0d32-c24a-683be9d63e7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bb-0d32-c24a-683be9d63e7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3bb-0d32-c24a-683be9d63e7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bb-0d32-c24a-683be9d63e7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3bb-0d32-c24a-683be9d63e7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3bb-0d32-c24a-683be9d63e7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3bb-0d32-c24a-683be9d63e7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3bb-0d32-c24a-683be9d63e7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3bb-0d32-c24a-683be9d63e7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3bb-0d32-c24a-683be9d63e7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3bb-0d32-c24a-683be9d63e7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3bb-0d32-c24a-683be9d63e7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3bb-0d32-c24a-683be9d63e7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3bb-0d32-c24a-683be9d63e7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3bb-0d32-c24a-683be9d63e7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3bb-0d32-c24a-683be9d63e7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3bb-0d32-c24a-683be9d63e7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3bb-0d32-c24a-683be9d63e7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3bb-0d32-c24a-683be9d63e7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56.815719940612844</c:v>
                </c:pt>
                <c:pt idx="1">
                  <c:v>35.3838117381991</c:v>
                </c:pt>
                <c:pt idx="2">
                  <c:v>50.11482671911215</c:v>
                </c:pt>
                <c:pt idx="3">
                  <c:v>61.52919148316098</c:v>
                </c:pt>
                <c:pt idx="4">
                  <c:v>46.71379700457821</c:v>
                </c:pt>
                <c:pt idx="5">
                  <c:v>54.15672023942964</c:v>
                </c:pt>
                <c:pt idx="6">
                  <c:v>45.50778022341725</c:v>
                </c:pt>
                <c:pt idx="7">
                  <c:v>50.84306291643218</c:v>
                </c:pt>
                <c:pt idx="8">
                  <c:v>40.24208622904871</c:v>
                </c:pt>
                <c:pt idx="9">
                  <c:v>56.243590788471046</c:v>
                </c:pt>
                <c:pt idx="10">
                  <c:v>52.41061834839394</c:v>
                </c:pt>
                <c:pt idx="11">
                  <c:v>66.36809533125594</c:v>
                </c:pt>
                <c:pt idx="12">
                  <c:v>34.10682524421268</c:v>
                </c:pt>
                <c:pt idx="13">
                  <c:v>43.289400251348965</c:v>
                </c:pt>
                <c:pt idx="14">
                  <c:v>58.23200509304468</c:v>
                </c:pt>
                <c:pt idx="15">
                  <c:v>47.73057202005678</c:v>
                </c:pt>
                <c:pt idx="16">
                  <c:v>59.358563219059945</c:v>
                </c:pt>
                <c:pt idx="17">
                  <c:v>55.619857955974446</c:v>
                </c:pt>
                <c:pt idx="18">
                  <c:v>50.111102919718874</c:v>
                </c:pt>
                <c:pt idx="19">
                  <c:v>56.21271483709702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c89-9a70-d791-283b92c367f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c89-9a70-d791-283b92c367f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c89-9a70-d791-283b92c367f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c89-9a70-d791-283b92c367f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c89-9a70-d791-283b92c367f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c89-9a70-d791-283b92c367f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c89-9a70-d791-283b92c367f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c89-9a70-d791-283b92c367f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c89-9a70-d791-283b92c367f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c89-9a70-d791-283b92c367f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c89-9a70-d791-283b92c367f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c89-9a70-d791-283b92c367f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c89-9a70-d791-283b92c367f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c89-9a70-d791-283b92c367f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c89-9a70-d791-283b92c367f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c89-9a70-d791-283b92c367f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c89-9a70-d791-283b92c367f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c89-9a70-d791-283b92c367f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c89-9a70-d791-283b92c367f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c89-9a70-d791-283b92c367f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17.794192479808874</c:v>
                </c:pt>
                <c:pt idx="1">
                  <c:v>21.247805263565336</c:v>
                </c:pt>
                <c:pt idx="2">
                  <c:v>20.608307457209577</c:v>
                </c:pt>
                <c:pt idx="3">
                  <c:v>24.831798350109658</c:v>
                </c:pt>
                <c:pt idx="4">
                  <c:v>30.15050375530391</c:v>
                </c:pt>
                <c:pt idx="5">
                  <c:v>26.495679696095642</c:v>
                </c:pt>
                <c:pt idx="6">
                  <c:v>35.795859582776814</c:v>
                </c:pt>
                <c:pt idx="7">
                  <c:v>42.395273362357734</c:v>
                </c:pt>
                <c:pt idx="8">
                  <c:v>15.121663181676166</c:v>
                </c:pt>
                <c:pt idx="9">
                  <c:v>23.670104060335838</c:v>
                </c:pt>
                <c:pt idx="10">
                  <c:v>40.697185534923634</c:v>
                </c:pt>
                <c:pt idx="11">
                  <c:v>13.475118371427849</c:v>
                </c:pt>
                <c:pt idx="12">
                  <c:v>17.05650696489629</c:v>
                </c:pt>
                <c:pt idx="13">
                  <c:v>18.35742127377258</c:v>
                </c:pt>
                <c:pt idx="14">
                  <c:v>29.30118304213134</c:v>
                </c:pt>
                <c:pt idx="15">
                  <c:v>49.92987611387931</c:v>
                </c:pt>
                <c:pt idx="16">
                  <c:v>29.65828656214915</c:v>
                </c:pt>
                <c:pt idx="17">
                  <c:v>19.700136705135325</c:v>
                </c:pt>
                <c:pt idx="18">
                  <c:v>23.533567693659826</c:v>
                </c:pt>
                <c:pt idx="19">
                  <c:v>33.20863763426998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f7-04e2-9d58-8feb08887d2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f7-04e2-9d58-8feb08887d2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f7-04e2-9d58-8feb08887d2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f7-04e2-9d58-8feb08887d2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f7-04e2-9d58-8feb08887d2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f7-04e2-9d58-8feb08887d2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f7-04e2-9d58-8feb08887d2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f7-04e2-9d58-8feb08887d2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f7-04e2-9d58-8feb08887d2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f7-04e2-9d58-8feb08887d2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f7-04e2-9d58-8feb08887d2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f7-04e2-9d58-8feb08887d2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f7-04e2-9d58-8feb08887d2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f7-04e2-9d58-8feb08887d2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f7-04e2-9d58-8feb08887d2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f7-04e2-9d58-8feb08887d2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f7-04e2-9d58-8feb08887d2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f7-04e2-9d58-8feb08887d2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f7-04e2-9d58-8feb08887d2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f7-04e2-9d58-8feb08887d2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1.6467630429589672</c:v>
                </c:pt>
                <c:pt idx="1">
                  <c:v>0.8885012417895846</c:v>
                </c:pt>
                <c:pt idx="2">
                  <c:v>2.594484694066363</c:v>
                </c:pt>
                <c:pt idx="3">
                  <c:v>26.03277206019832</c:v>
                </c:pt>
                <c:pt idx="4">
                  <c:v>3.199805297924142</c:v>
                </c:pt>
                <c:pt idx="5">
                  <c:v>2.2688559710515355</c:v>
                </c:pt>
                <c:pt idx="6">
                  <c:v>1.333841479464882</c:v>
                </c:pt>
                <c:pt idx="7">
                  <c:v>2.062183597171868</c:v>
                </c:pt>
                <c:pt idx="8">
                  <c:v>2.3104643943530077</c:v>
                </c:pt>
                <c:pt idx="9">
                  <c:v>1.9665794693793754</c:v>
                </c:pt>
                <c:pt idx="10">
                  <c:v>1.0774888330152277</c:v>
                </c:pt>
                <c:pt idx="11">
                  <c:v>1.1062088823590321</c:v>
                </c:pt>
                <c:pt idx="12">
                  <c:v>4.026048152583662</c:v>
                </c:pt>
                <c:pt idx="13">
                  <c:v>1.4998638343365966</c:v>
                </c:pt>
                <c:pt idx="14">
                  <c:v>8.93918864058355</c:v>
                </c:pt>
                <c:pt idx="15">
                  <c:v>1.6188684642420708</c:v>
                </c:pt>
                <c:pt idx="16">
                  <c:v>2.254768194126356</c:v>
                </c:pt>
                <c:pt idx="17">
                  <c:v>1.2155536904218744</c:v>
                </c:pt>
                <c:pt idx="18">
                  <c:v>1.8023511301377337</c:v>
                </c:pt>
                <c:pt idx="19">
                  <c:v>0.733228733327664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e1e-d1b0-07b6-a4fe6ef8c8f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e1e-d1b0-07b6-a4fe6ef8c8f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e1e-d1b0-07b6-a4fe6ef8c8f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e1e-d1b0-07b6-a4fe6ef8c8f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e1e-d1b0-07b6-a4fe6ef8c8f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e1e-d1b0-07b6-a4fe6ef8c8f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e1e-d1b0-07b6-a4fe6ef8c8f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e1e-d1b0-07b6-a4fe6ef8c8f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e1e-d1b0-07b6-a4fe6ef8c8f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e1e-d1b0-07b6-a4fe6ef8c8f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e1e-d1b0-07b6-a4fe6ef8c8f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e1e-d1b0-07b6-a4fe6ef8c8f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e1e-d1b0-07b6-a4fe6ef8c8f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e1e-d1b0-07b6-a4fe6ef8c8f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e1e-d1b0-07b6-a4fe6ef8c8f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e1e-d1b0-07b6-a4fe6ef8c8f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e1e-d1b0-07b6-a4fe6ef8c8f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e1e-d1b0-07b6-a4fe6ef8c8f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e1e-d1b0-07b6-a4fe6ef8c8f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e1e-d1b0-07b6-a4fe6ef8c8f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56.29593280940472</c:v>
                </c:pt>
                <c:pt idx="1">
                  <c:v>34.25496734794331</c:v>
                </c:pt>
                <c:pt idx="2">
                  <c:v>41.16342321290266</c:v>
                </c:pt>
                <c:pt idx="3">
                  <c:v>51.6235085853677</c:v>
                </c:pt>
                <c:pt idx="4">
                  <c:v>41.76520550656127</c:v>
                </c:pt>
                <c:pt idx="5">
                  <c:v>44.37113418425934</c:v>
                </c:pt>
                <c:pt idx="6">
                  <c:v>44.63802186398073</c:v>
                </c:pt>
                <c:pt idx="7">
                  <c:v>54.204801119382125</c:v>
                </c:pt>
                <c:pt idx="8">
                  <c:v>52.721572352263436</c:v>
                </c:pt>
                <c:pt idx="9">
                  <c:v>36.3585238434671</c:v>
                </c:pt>
                <c:pt idx="10">
                  <c:v>61.14123518853105</c:v>
                </c:pt>
                <c:pt idx="11">
                  <c:v>44.85552380514751</c:v>
                </c:pt>
                <c:pt idx="12">
                  <c:v>36.38844780580962</c:v>
                </c:pt>
                <c:pt idx="13">
                  <c:v>54.12017139755789</c:v>
                </c:pt>
                <c:pt idx="14">
                  <c:v>33.60194071172652</c:v>
                </c:pt>
                <c:pt idx="15">
                  <c:v>40.17352364303174</c:v>
                </c:pt>
                <c:pt idx="16">
                  <c:v>47.79297608612322</c:v>
                </c:pt>
                <c:pt idx="17">
                  <c:v>20.96009607579841</c:v>
                </c:pt>
                <c:pt idx="18">
                  <c:v>40.148850308987804</c:v>
                </c:pt>
                <c:pt idx="19">
                  <c:v>35.72596271397829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1c-6edc-d717-220c60e2be5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91c-6edc-d717-220c60e2be5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91c-6edc-d717-220c60e2be5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91c-6edc-d717-220c60e2be5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91c-6edc-d717-220c60e2be5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91c-6edc-d717-220c60e2be5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91c-6edc-d717-220c60e2be5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91c-6edc-d717-220c60e2be5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91c-6edc-d717-220c60e2be5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91c-6edc-d717-220c60e2be5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91c-6edc-d717-220c60e2be5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91c-6edc-d717-220c60e2be5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91c-6edc-d717-220c60e2be5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91c-6edc-d717-220c60e2be5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91c-6edc-d717-220c60e2be5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91c-6edc-d717-220c60e2be5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91c-6edc-d717-220c60e2be5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91c-6edc-d717-220c60e2be5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91c-6edc-d717-220c60e2be5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91c-6edc-d717-220c60e2be5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51.855284755693084</c:v>
                </c:pt>
                <c:pt idx="1">
                  <c:v>63.871995240619</c:v>
                </c:pt>
                <c:pt idx="2">
                  <c:v>29.877554813924334</c:v>
                </c:pt>
                <c:pt idx="3">
                  <c:v>51.10784269353972</c:v>
                </c:pt>
                <c:pt idx="4">
                  <c:v>43.2791146558656</c:v>
                </c:pt>
                <c:pt idx="5">
                  <c:v>50.34291267475928</c:v>
                </c:pt>
                <c:pt idx="6">
                  <c:v>51.82521862863896</c:v>
                </c:pt>
                <c:pt idx="7">
                  <c:v>38.64524014935142</c:v>
                </c:pt>
                <c:pt idx="8">
                  <c:v>32.81638049947475</c:v>
                </c:pt>
                <c:pt idx="9">
                  <c:v>26.844606990516883</c:v>
                </c:pt>
                <c:pt idx="10">
                  <c:v>58.11118317933211</c:v>
                </c:pt>
                <c:pt idx="11">
                  <c:v>59.777460118429</c:v>
                </c:pt>
                <c:pt idx="12">
                  <c:v>57.056120376206934</c:v>
                </c:pt>
                <c:pt idx="13">
                  <c:v>32.152518510946905</c:v>
                </c:pt>
                <c:pt idx="14">
                  <c:v>49.4480891274317</c:v>
                </c:pt>
                <c:pt idx="15">
                  <c:v>9.557158215142858</c:v>
                </c:pt>
                <c:pt idx="16">
                  <c:v>37.15732683429178</c:v>
                </c:pt>
                <c:pt idx="17">
                  <c:v>63.12431926445861</c:v>
                </c:pt>
                <c:pt idx="18">
                  <c:v>70.72140282635728</c:v>
                </c:pt>
                <c:pt idx="19">
                  <c:v>48.747482571724454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1f-276e-604c-608f9eedee9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1f-276e-604c-608f9eedee9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1f-276e-604c-608f9eedee9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11f-276e-604c-608f9eedee9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11f-276e-604c-608f9eedee9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1f-276e-604c-608f9eedee9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11f-276e-604c-608f9eedee9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11f-276e-604c-608f9eedee9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11f-276e-604c-608f9eedee9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11f-276e-604c-608f9eedee9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11f-276e-604c-608f9eedee9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11f-276e-604c-608f9eedee9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11f-276e-604c-608f9eedee9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11f-276e-604c-608f9eedee9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11f-276e-604c-608f9eedee9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11f-276e-604c-608f9eedee9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11f-276e-604c-608f9eedee9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11f-276e-604c-608f9eedee9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11f-276e-604c-608f9eedee9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11f-276e-604c-608f9eedee9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47.133667079857986</c:v>
                </c:pt>
                <c:pt idx="1">
                  <c:v>26.136626128623913</c:v>
                </c:pt>
                <c:pt idx="2">
                  <c:v>37.84002322683784</c:v>
                </c:pt>
                <c:pt idx="3">
                  <c:v>27.667631838386527</c:v>
                </c:pt>
                <c:pt idx="4">
                  <c:v>35.90927162038143</c:v>
                </c:pt>
                <c:pt idx="5">
                  <c:v>30.23895803409406</c:v>
                </c:pt>
                <c:pt idx="6">
                  <c:v>32.31677318594211</c:v>
                </c:pt>
                <c:pt idx="7">
                  <c:v>32.72811398874907</c:v>
                </c:pt>
                <c:pt idx="8">
                  <c:v>22.47833947045518</c:v>
                </c:pt>
                <c:pt idx="9">
                  <c:v>33.334209451449894</c:v>
                </c:pt>
                <c:pt idx="10">
                  <c:v>32.88619240849597</c:v>
                </c:pt>
                <c:pt idx="11">
                  <c:v>32.33845255394149</c:v>
                </c:pt>
                <c:pt idx="12">
                  <c:v>40.57291323414782</c:v>
                </c:pt>
                <c:pt idx="13">
                  <c:v>20.31925830303683</c:v>
                </c:pt>
                <c:pt idx="14">
                  <c:v>51.21173427015644</c:v>
                </c:pt>
                <c:pt idx="15">
                  <c:v>56.24436179971337</c:v>
                </c:pt>
                <c:pt idx="16">
                  <c:v>34.85235517283965</c:v>
                </c:pt>
                <c:pt idx="17">
                  <c:v>33.756387133014435</c:v>
                </c:pt>
                <c:pt idx="18">
                  <c:v>22.19968363017675</c:v>
                </c:pt>
                <c:pt idx="19">
                  <c:v>43.483067166024476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410-37b7-eec9-fa350700dfd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410-37b7-eec9-fa350700dfd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410-37b7-eec9-fa350700dfd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410-37b7-eec9-fa350700dfd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410-37b7-eec9-fa350700dfd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410-37b7-eec9-fa350700dfd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410-37b7-eec9-fa350700dfd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410-37b7-eec9-fa350700dfd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410-37b7-eec9-fa350700dfd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410-37b7-eec9-fa350700dfd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410-37b7-eec9-fa350700dfd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410-37b7-eec9-fa350700dfd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410-37b7-eec9-fa350700dfd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410-37b7-eec9-fa350700dfd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410-37b7-eec9-fa350700dfd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410-37b7-eec9-fa350700dfd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410-37b7-eec9-fa350700dfd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410-37b7-eec9-fa350700dfd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410-37b7-eec9-fa350700dfd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410-37b7-eec9-fa350700dfd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54.95569726532165</c:v>
                </c:pt>
                <c:pt idx="1">
                  <c:v>50.023683002775634</c:v>
                </c:pt>
                <c:pt idx="2">
                  <c:v>62.83027682381964</c:v>
                </c:pt>
                <c:pt idx="3">
                  <c:v>43.29908311901281</c:v>
                </c:pt>
                <c:pt idx="4">
                  <c:v>66.60361198957338</c:v>
                </c:pt>
                <c:pt idx="5">
                  <c:v>51.84359642440335</c:v>
                </c:pt>
                <c:pt idx="6">
                  <c:v>57.14579044449528</c:v>
                </c:pt>
                <c:pt idx="7">
                  <c:v>46.47227466076751</c:v>
                </c:pt>
                <c:pt idx="8">
                  <c:v>27.238824456797982</c:v>
                </c:pt>
                <c:pt idx="9">
                  <c:v>58.02907413285927</c:v>
                </c:pt>
                <c:pt idx="10">
                  <c:v>44.5332657550481</c:v>
                </c:pt>
                <c:pt idx="11">
                  <c:v>16.156031003697226</c:v>
                </c:pt>
                <c:pt idx="12">
                  <c:v>75.25650103107877</c:v>
                </c:pt>
                <c:pt idx="13">
                  <c:v>61.08234113113313</c:v>
                </c:pt>
                <c:pt idx="14">
                  <c:v>44.586246752274555</c:v>
                </c:pt>
                <c:pt idx="15">
                  <c:v>57.98216617179628</c:v>
                </c:pt>
                <c:pt idx="16">
                  <c:v>31.100209860417042</c:v>
                </c:pt>
                <c:pt idx="17">
                  <c:v>40.94696379415297</c:v>
                </c:pt>
                <c:pt idx="18">
                  <c:v>5.255332030702448</c:v>
                </c:pt>
                <c:pt idx="19">
                  <c:v>57.06502686773973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e57-d286-700d-71d28e45e8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e57-d286-700d-71d28e45e8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e57-d286-700d-71d28e45e8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e57-d286-700d-71d28e45e8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e57-d286-700d-71d28e45e8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e57-d286-700d-71d28e45e8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e57-d286-700d-71d28e45e8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e57-d286-700d-71d28e45e8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e57-d286-700d-71d28e45e8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e57-d286-700d-71d28e45e8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e57-d286-700d-71d28e45e8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e57-d286-700d-71d28e45e8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e57-d286-700d-71d28e45e8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e57-d286-700d-71d28e45e8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e57-d286-700d-71d28e45e8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e57-d286-700d-71d28e45e8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e57-d286-700d-71d28e45e8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e57-d286-700d-71d28e45e8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e57-d286-700d-71d28e45e8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e57-d286-700d-71d28e45e8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43.50975517036145</c:v>
                </c:pt>
                <c:pt idx="1">
                  <c:v>50.78156337925752</c:v>
                </c:pt>
                <c:pt idx="2">
                  <c:v>53.416313729809694</c:v>
                </c:pt>
                <c:pt idx="3">
                  <c:v>55.291338356841976</c:v>
                </c:pt>
                <c:pt idx="4">
                  <c:v>31.803138539981763</c:v>
                </c:pt>
                <c:pt idx="5">
                  <c:v>66.66277882900286</c:v>
                </c:pt>
                <c:pt idx="6">
                  <c:v>50.454826004625446</c:v>
                </c:pt>
                <c:pt idx="7">
                  <c:v>47.37678457350409</c:v>
                </c:pt>
                <c:pt idx="8">
                  <c:v>52.01809160199855</c:v>
                </c:pt>
                <c:pt idx="9">
                  <c:v>36.6740450961512</c:v>
                </c:pt>
                <c:pt idx="10">
                  <c:v>49.608033189635655</c:v>
                </c:pt>
                <c:pt idx="11">
                  <c:v>47.65585919421273</c:v>
                </c:pt>
                <c:pt idx="12">
                  <c:v>43.99552461975326</c:v>
                </c:pt>
                <c:pt idx="13">
                  <c:v>61.313170988916134</c:v>
                </c:pt>
                <c:pt idx="14">
                  <c:v>56.08460744883412</c:v>
                </c:pt>
                <c:pt idx="15">
                  <c:v>54.77391123989746</c:v>
                </c:pt>
                <c:pt idx="16">
                  <c:v>46.770373738422954</c:v>
                </c:pt>
                <c:pt idx="17">
                  <c:v>62.510774113774865</c:v>
                </c:pt>
                <c:pt idx="18">
                  <c:v>28.444103993477707</c:v>
                </c:pt>
                <c:pt idx="19">
                  <c:v>56.23994878436128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cd-4f80-af39-27c146cda91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6cd-4f80-af39-27c146cda91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6cd-4f80-af39-27c146cda91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6cd-4f80-af39-27c146cda91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6cd-4f80-af39-27c146cda91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6cd-4f80-af39-27c146cda91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6cd-4f80-af39-27c146cda91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6cd-4f80-af39-27c146cda91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6cd-4f80-af39-27c146cda91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6cd-4f80-af39-27c146cda91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6cd-4f80-af39-27c146cda91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6cd-4f80-af39-27c146cda91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6cd-4f80-af39-27c146cda91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6cd-4f80-af39-27c146cda91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6cd-4f80-af39-27c146cda91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6cd-4f80-af39-27c146cda91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6cd-4f80-af39-27c146cda91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6cd-4f80-af39-27c146cda91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6cd-4f80-af39-27c146cda91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6cd-4f80-af39-27c146cda91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57.35904603315578</c:v>
                </c:pt>
                <c:pt idx="1">
                  <c:v>78.07417387151877</c:v>
                </c:pt>
                <c:pt idx="2">
                  <c:v>50.24425325325809</c:v>
                </c:pt>
                <c:pt idx="3">
                  <c:v>88.62706083143094</c:v>
                </c:pt>
                <c:pt idx="4">
                  <c:v>50.49422442400587</c:v>
                </c:pt>
                <c:pt idx="5">
                  <c:v>44.35320345987578</c:v>
                </c:pt>
                <c:pt idx="6">
                  <c:v>30.43203052854245</c:v>
                </c:pt>
                <c:pt idx="7">
                  <c:v>58.10938146584542</c:v>
                </c:pt>
                <c:pt idx="8">
                  <c:v>49.48757536587413</c:v>
                </c:pt>
                <c:pt idx="9">
                  <c:v>87.93327396862192</c:v>
                </c:pt>
                <c:pt idx="10">
                  <c:v>74.4405846431161</c:v>
                </c:pt>
                <c:pt idx="11">
                  <c:v>34.03725025539227</c:v>
                </c:pt>
                <c:pt idx="12">
                  <c:v>47.87860194961837</c:v>
                </c:pt>
                <c:pt idx="13">
                  <c:v>72.88131108780657</c:v>
                </c:pt>
                <c:pt idx="14">
                  <c:v>19.407874766638603</c:v>
                </c:pt>
                <c:pt idx="15">
                  <c:v>11.02806607686307</c:v>
                </c:pt>
                <c:pt idx="16">
                  <c:v>51.86389617000225</c:v>
                </c:pt>
                <c:pt idx="17">
                  <c:v>50.28647623991236</c:v>
                </c:pt>
                <c:pt idx="18">
                  <c:v>25.423577364627732</c:v>
                </c:pt>
                <c:pt idx="19">
                  <c:v>48.18053619811675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94c-1aca-1cb1-38c2ed6d39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94c-1aca-1cb1-38c2ed6d39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94c-1aca-1cb1-38c2ed6d39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94c-1aca-1cb1-38c2ed6d39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94c-1aca-1cb1-38c2ed6d39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94c-1aca-1cb1-38c2ed6d39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94c-1aca-1cb1-38c2ed6d39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94c-1aca-1cb1-38c2ed6d39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94c-1aca-1cb1-38c2ed6d39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94c-1aca-1cb1-38c2ed6d39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94c-1aca-1cb1-38c2ed6d39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94c-1aca-1cb1-38c2ed6d39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94c-1aca-1cb1-38c2ed6d39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94c-1aca-1cb1-38c2ed6d39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94c-1aca-1cb1-38c2ed6d39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94c-1aca-1cb1-38c2ed6d39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94c-1aca-1cb1-38c2ed6d39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94c-1aca-1cb1-38c2ed6d39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94c-1aca-1cb1-38c2ed6d39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94c-1aca-1cb1-38c2ed6d39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2.8729227260032406</c:v>
                </c:pt>
                <c:pt idx="1">
                  <c:v>1.5676110432316768</c:v>
                </c:pt>
                <c:pt idx="2">
                  <c:v>2.636966321316612</c:v>
                </c:pt>
                <c:pt idx="3">
                  <c:v>2.268712013062466</c:v>
                </c:pt>
                <c:pt idx="4">
                  <c:v>6.312901178242534</c:v>
                </c:pt>
                <c:pt idx="5">
                  <c:v>7.172365448105838</c:v>
                </c:pt>
                <c:pt idx="6">
                  <c:v>2.4183553474757407</c:v>
                </c:pt>
                <c:pt idx="7">
                  <c:v>3.7984521968846807</c:v>
                </c:pt>
                <c:pt idx="8">
                  <c:v>1.8339591977509802</c:v>
                </c:pt>
                <c:pt idx="9">
                  <c:v>7.466666105202389</c:v>
                </c:pt>
                <c:pt idx="10">
                  <c:v>2.7433567039397193</c:v>
                </c:pt>
                <c:pt idx="11">
                  <c:v>2.015999949865498</c:v>
                </c:pt>
                <c:pt idx="12">
                  <c:v>1.0244674994333303</c:v>
                </c:pt>
                <c:pt idx="13">
                  <c:v>6.821266582728103</c:v>
                </c:pt>
                <c:pt idx="14">
                  <c:v>4.400852856431609</c:v>
                </c:pt>
                <c:pt idx="15">
                  <c:v>66.61257989874575</c:v>
                </c:pt>
                <c:pt idx="16">
                  <c:v>6.396373080196291</c:v>
                </c:pt>
                <c:pt idx="17">
                  <c:v>1.857841528047676</c:v>
                </c:pt>
                <c:pt idx="18">
                  <c:v>5.295300942307701</c:v>
                </c:pt>
                <c:pt idx="19">
                  <c:v>3.702562296531902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63.30223822156812</c:v>
                </c:pt>
                <c:pt idx="1">
                  <c:v>58.66552383752044</c:v>
                </c:pt>
                <c:pt idx="2">
                  <c:v>57.56633934828086</c:v>
                </c:pt>
                <c:pt idx="3">
                  <c:v>57.5005130173569</c:v>
                </c:pt>
                <c:pt idx="4">
                  <c:v>55.49157474396059</c:v>
                </c:pt>
                <c:pt idx="5">
                  <c:v>55.24918385065608</c:v>
                </c:pt>
                <c:pt idx="6">
                  <c:v>55.10766882288503</c:v>
                </c:pt>
                <c:pt idx="7">
                  <c:v>54.396526994773254</c:v>
                </c:pt>
                <c:pt idx="8">
                  <c:v>53.74037285905126</c:v>
                </c:pt>
                <c:pt idx="9">
                  <c:v>53.59959479513287</c:v>
                </c:pt>
                <c:pt idx="10">
                  <c:v>53.57167489317235</c:v>
                </c:pt>
                <c:pt idx="11">
                  <c:v>53.43984048939096</c:v>
                </c:pt>
                <c:pt idx="12">
                  <c:v>53.02735859274447</c:v>
                </c:pt>
                <c:pt idx="13">
                  <c:v>52.98578958349545</c:v>
                </c:pt>
                <c:pt idx="14">
                  <c:v>51.662744572876285</c:v>
                </c:pt>
                <c:pt idx="15">
                  <c:v>51.016411180410294</c:v>
                </c:pt>
                <c:pt idx="16">
                  <c:v>50.94171348380895</c:v>
                </c:pt>
                <c:pt idx="17">
                  <c:v>50.93186253795198</c:v>
                </c:pt>
                <c:pt idx="18">
                  <c:v>50.50903828679294</c:v>
                </c:pt>
                <c:pt idx="19">
                  <c:v>49.87508216478664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29-b6f8-69ca-f791b4f8e1f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29-b6f8-69ca-f791b4f8e1f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29-b6f8-69ca-f791b4f8e1f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29-b6f8-69ca-f791b4f8e1f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29-b6f8-69ca-f791b4f8e1f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29-b6f8-69ca-f791b4f8e1f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329-b6f8-69ca-f791b4f8e1f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329-b6f8-69ca-f791b4f8e1f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329-b6f8-69ca-f791b4f8e1f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329-b6f8-69ca-f791b4f8e1f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329-b6f8-69ca-f791b4f8e1f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329-b6f8-69ca-f791b4f8e1f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329-b6f8-69ca-f791b4f8e1f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329-b6f8-69ca-f791b4f8e1f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329-b6f8-69ca-f791b4f8e1f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329-b6f8-69ca-f791b4f8e1f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329-b6f8-69ca-f791b4f8e1f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329-b6f8-69ca-f791b4f8e1f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329-b6f8-69ca-f791b4f8e1f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329-b6f8-69ca-f791b4f8e1f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59.51865322494658</c:v>
                </c:pt>
                <c:pt idx="1">
                  <c:v>52.41061834839394</c:v>
                </c:pt>
                <c:pt idx="2">
                  <c:v>70.09382547852292</c:v>
                </c:pt>
                <c:pt idx="3">
                  <c:v>53.96989503435162</c:v>
                </c:pt>
                <c:pt idx="4">
                  <c:v>48.93414801866732</c:v>
                </c:pt>
                <c:pt idx="5">
                  <c:v>56.815719940612844</c:v>
                </c:pt>
                <c:pt idx="6">
                  <c:v>47.744428357471406</c:v>
                </c:pt>
                <c:pt idx="7">
                  <c:v>45.7326691863914</c:v>
                </c:pt>
                <c:pt idx="8">
                  <c:v>50.84306291643218</c:v>
                </c:pt>
                <c:pt idx="9">
                  <c:v>43.289400251348965</c:v>
                </c:pt>
                <c:pt idx="10">
                  <c:v>49.970051771997184</c:v>
                </c:pt>
                <c:pt idx="11">
                  <c:v>40.24208622904871</c:v>
                </c:pt>
                <c:pt idx="12">
                  <c:v>61.52919148316098</c:v>
                </c:pt>
                <c:pt idx="13">
                  <c:v>61.0011517259956</c:v>
                </c:pt>
                <c:pt idx="14">
                  <c:v>56.23188498147123</c:v>
                </c:pt>
                <c:pt idx="15">
                  <c:v>59.358563219059945</c:v>
                </c:pt>
                <c:pt idx="16">
                  <c:v>43.15015245944306</c:v>
                </c:pt>
                <c:pt idx="17">
                  <c:v>48.620465649786915</c:v>
                </c:pt>
                <c:pt idx="18">
                  <c:v>58.107561941469896</c:v>
                </c:pt>
                <c:pt idx="19">
                  <c:v>66.36809533125594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e0-2c7b-a2c0-b517236c8a5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de0-2c7b-a2c0-b517236c8a5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e0-2c7b-a2c0-b517236c8a5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de0-2c7b-a2c0-b517236c8a5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de0-2c7b-a2c0-b517236c8a5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de0-2c7b-a2c0-b517236c8a5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de0-2c7b-a2c0-b517236c8a5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de0-2c7b-a2c0-b517236c8a5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de0-2c7b-a2c0-b517236c8a5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de0-2c7b-a2c0-b517236c8a5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de0-2c7b-a2c0-b517236c8a5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de0-2c7b-a2c0-b517236c8a5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de0-2c7b-a2c0-b517236c8a5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de0-2c7b-a2c0-b517236c8a5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de0-2c7b-a2c0-b517236c8a5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de0-2c7b-a2c0-b517236c8a5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de0-2c7b-a2c0-b517236c8a5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de0-2c7b-a2c0-b517236c8a5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de0-2c7b-a2c0-b517236c8a5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de0-2c7b-a2c0-b517236c8a5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25.542933943757085</c:v>
                </c:pt>
                <c:pt idx="1">
                  <c:v>40.697185534923634</c:v>
                </c:pt>
                <c:pt idx="2">
                  <c:v>40.27424241058168</c:v>
                </c:pt>
                <c:pt idx="3">
                  <c:v>3.6783326476914313</c:v>
                </c:pt>
                <c:pt idx="4">
                  <c:v>17.74146649550746</c:v>
                </c:pt>
                <c:pt idx="5">
                  <c:v>17.794192479808874</c:v>
                </c:pt>
                <c:pt idx="6">
                  <c:v>4.966493239583192</c:v>
                </c:pt>
                <c:pt idx="7">
                  <c:v>24.488273704691803</c:v>
                </c:pt>
                <c:pt idx="8">
                  <c:v>42.395273362357734</c:v>
                </c:pt>
                <c:pt idx="9">
                  <c:v>18.35742127377258</c:v>
                </c:pt>
                <c:pt idx="10">
                  <c:v>27.67068311274114</c:v>
                </c:pt>
                <c:pt idx="11">
                  <c:v>15.121663181676166</c:v>
                </c:pt>
                <c:pt idx="12">
                  <c:v>24.831798350109658</c:v>
                </c:pt>
                <c:pt idx="13">
                  <c:v>38.34965613311685</c:v>
                </c:pt>
                <c:pt idx="14">
                  <c:v>16.075518449114075</c:v>
                </c:pt>
                <c:pt idx="15">
                  <c:v>29.65828656214915</c:v>
                </c:pt>
                <c:pt idx="16">
                  <c:v>40.46371799532683</c:v>
                </c:pt>
                <c:pt idx="17">
                  <c:v>24.681001204242385</c:v>
                </c:pt>
                <c:pt idx="18">
                  <c:v>19.468614838891174</c:v>
                </c:pt>
                <c:pt idx="19">
                  <c:v>13.475118371427849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f6-877a-9158-0d7efec59cf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4f6-877a-9158-0d7efec59cf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f6-877a-9158-0d7efec59cf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4f6-877a-9158-0d7efec59cf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f6-877a-9158-0d7efec59cf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4f6-877a-9158-0d7efec59cf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f6-877a-9158-0d7efec59cf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4f6-877a-9158-0d7efec59cf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4f6-877a-9158-0d7efec59cf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4f6-877a-9158-0d7efec59cf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4f6-877a-9158-0d7efec59cf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4f6-877a-9158-0d7efec59cf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4f6-877a-9158-0d7efec59cf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4f6-877a-9158-0d7efec59cf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4f6-877a-9158-0d7efec59cf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4f6-877a-9158-0d7efec59cf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4f6-877a-9158-0d7efec59cf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4f6-877a-9158-0d7efec59cf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4f6-877a-9158-0d7efec59cf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4f6-877a-9158-0d7efec59cf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5.706673233401345</c:v>
                </c:pt>
                <c:pt idx="1">
                  <c:v>1.0774888330152277</c:v>
                </c:pt>
                <c:pt idx="2">
                  <c:v>1.1230332190435888</c:v>
                </c:pt>
                <c:pt idx="3">
                  <c:v>0.9051099694221951</c:v>
                </c:pt>
                <c:pt idx="4">
                  <c:v>0.5853137076194568</c:v>
                </c:pt>
                <c:pt idx="5">
                  <c:v>1.6467630429589672</c:v>
                </c:pt>
                <c:pt idx="6">
                  <c:v>0.7316254420962995</c:v>
                </c:pt>
                <c:pt idx="7">
                  <c:v>1.2099803198316847</c:v>
                </c:pt>
                <c:pt idx="8">
                  <c:v>2.062183597171868</c:v>
                </c:pt>
                <c:pt idx="9">
                  <c:v>1.4998638343365966</c:v>
                </c:pt>
                <c:pt idx="10">
                  <c:v>1.7875717188647315</c:v>
                </c:pt>
                <c:pt idx="11">
                  <c:v>2.3104643943530077</c:v>
                </c:pt>
                <c:pt idx="12">
                  <c:v>26.03277206019832</c:v>
                </c:pt>
                <c:pt idx="13">
                  <c:v>1.101538339680465</c:v>
                </c:pt>
                <c:pt idx="14">
                  <c:v>15.457652989937348</c:v>
                </c:pt>
                <c:pt idx="15">
                  <c:v>2.254768194126356</c:v>
                </c:pt>
                <c:pt idx="16">
                  <c:v>1.787236683147801</c:v>
                </c:pt>
                <c:pt idx="17">
                  <c:v>1.4354632028936838</c:v>
                </c:pt>
                <c:pt idx="18">
                  <c:v>1.8528386941115114</c:v>
                </c:pt>
                <c:pt idx="19">
                  <c:v>1.1062088823590321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4f9-8f87-5fee-e79d1b80c4b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4f9-8f87-5fee-e79d1b80c4b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4f9-8f87-5fee-e79d1b80c4b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4f9-8f87-5fee-e79d1b80c4b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4f9-8f87-5fee-e79d1b80c4b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4f9-8f87-5fee-e79d1b80c4b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4f9-8f87-5fee-e79d1b80c4b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4f9-8f87-5fee-e79d1b80c4b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4f9-8f87-5fee-e79d1b80c4b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4f9-8f87-5fee-e79d1b80c4b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4f9-8f87-5fee-e79d1b80c4b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4f9-8f87-5fee-e79d1b80c4b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4f9-8f87-5fee-e79d1b80c4b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4f9-8f87-5fee-e79d1b80c4b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4f9-8f87-5fee-e79d1b80c4b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4f9-8f87-5fee-e79d1b80c4b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4f9-8f87-5fee-e79d1b80c4b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4f9-8f87-5fee-e79d1b80c4b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4f9-8f87-5fee-e79d1b80c4b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4f9-8f87-5fee-e79d1b80c4b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43.43608852238782</c:v>
                </c:pt>
                <c:pt idx="1">
                  <c:v>53.57167489317235</c:v>
                </c:pt>
                <c:pt idx="2">
                  <c:v>38.4813304460503</c:v>
                </c:pt>
                <c:pt idx="3">
                  <c:v>41.435405870622326</c:v>
                </c:pt>
                <c:pt idx="4">
                  <c:v>45.04384662690923</c:v>
                </c:pt>
                <c:pt idx="5">
                  <c:v>63.30223822156812</c:v>
                </c:pt>
                <c:pt idx="6">
                  <c:v>39.79010631848224</c:v>
                </c:pt>
                <c:pt idx="7">
                  <c:v>44.23264825052296</c:v>
                </c:pt>
                <c:pt idx="8">
                  <c:v>54.396526994773254</c:v>
                </c:pt>
                <c:pt idx="9">
                  <c:v>52.98578958349545</c:v>
                </c:pt>
                <c:pt idx="10">
                  <c:v>48.96839101034114</c:v>
                </c:pt>
                <c:pt idx="11">
                  <c:v>53.74037285905126</c:v>
                </c:pt>
                <c:pt idx="12">
                  <c:v>57.5005130173569</c:v>
                </c:pt>
                <c:pt idx="13">
                  <c:v>48.55351831250344</c:v>
                </c:pt>
                <c:pt idx="14">
                  <c:v>33.77255610696034</c:v>
                </c:pt>
                <c:pt idx="15">
                  <c:v>50.94171348380895</c:v>
                </c:pt>
                <c:pt idx="16">
                  <c:v>38.71242638881983</c:v>
                </c:pt>
                <c:pt idx="17">
                  <c:v>46.39375850929023</c:v>
                </c:pt>
                <c:pt idx="18">
                  <c:v>49.35655419122536</c:v>
                </c:pt>
                <c:pt idx="19">
                  <c:v>53.43984048939096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7b-24b6-aae7-1cb882b63eb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7b-24b6-aae7-1cb882b63eb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7b-24b6-aae7-1cb882b63eb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7b-24b6-aae7-1cb882b63eb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7b-24b6-aae7-1cb882b63eb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7b-24b6-aae7-1cb882b63eb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7b-24b6-aae7-1cb882b63eb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7b-24b6-aae7-1cb882b63eb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7b-24b6-aae7-1cb882b63eb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7b-24b6-aae7-1cb882b63eb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7b-24b6-aae7-1cb882b63eb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7b-24b6-aae7-1cb882b63eb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7b-24b6-aae7-1cb882b63eb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7b-24b6-aae7-1cb882b63eb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7b-24b6-aae7-1cb882b63eb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7b-24b6-aae7-1cb882b63eb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7b-24b6-aae7-1cb882b63eb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7b-24b6-aae7-1cb882b63eb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7b-24b6-aae7-1cb882b63eb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7b-24b6-aae7-1cb882b63eb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53.33761862892658</c:v>
                </c:pt>
                <c:pt idx="1">
                  <c:v>58.11118317933211</c:v>
                </c:pt>
                <c:pt idx="2">
                  <c:v>39.62158445104781</c:v>
                </c:pt>
                <c:pt idx="3">
                  <c:v>46.3468317872536</c:v>
                </c:pt>
                <c:pt idx="4">
                  <c:v>42.494110058765784</c:v>
                </c:pt>
                <c:pt idx="5">
                  <c:v>51.855284755693084</c:v>
                </c:pt>
                <c:pt idx="6">
                  <c:v>34.24734944985901</c:v>
                </c:pt>
                <c:pt idx="7">
                  <c:v>46.715263860639446</c:v>
                </c:pt>
                <c:pt idx="8">
                  <c:v>38.64524014935142</c:v>
                </c:pt>
                <c:pt idx="9">
                  <c:v>32.152518510946905</c:v>
                </c:pt>
                <c:pt idx="10">
                  <c:v>53.190561697106546</c:v>
                </c:pt>
                <c:pt idx="11">
                  <c:v>32.81638049947475</c:v>
                </c:pt>
                <c:pt idx="12">
                  <c:v>51.10784269353972</c:v>
                </c:pt>
                <c:pt idx="13">
                  <c:v>33.349320912296335</c:v>
                </c:pt>
                <c:pt idx="14">
                  <c:v>53.5583514385328</c:v>
                </c:pt>
                <c:pt idx="15">
                  <c:v>37.15732683429178</c:v>
                </c:pt>
                <c:pt idx="16">
                  <c:v>49.03874976277646</c:v>
                </c:pt>
                <c:pt idx="17">
                  <c:v>49.843551755821096</c:v>
                </c:pt>
                <c:pt idx="18">
                  <c:v>60.57439929092304</c:v>
                </c:pt>
                <c:pt idx="19">
                  <c:v>59.777460118429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1ad-c9e8-848e-c254ad2ddcc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1ad-c9e8-848e-c254ad2ddcc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1ad-c9e8-848e-c254ad2ddcc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1ad-c9e8-848e-c254ad2ddcc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1ad-c9e8-848e-c254ad2ddcc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1ad-c9e8-848e-c254ad2ddcc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1ad-c9e8-848e-c254ad2ddcc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1ad-c9e8-848e-c254ad2ddcc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1ad-c9e8-848e-c254ad2ddcc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1ad-c9e8-848e-c254ad2ddcc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1ad-c9e8-848e-c254ad2ddcc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1ad-c9e8-848e-c254ad2ddcc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1ad-c9e8-848e-c254ad2ddcc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1ad-c9e8-848e-c254ad2ddcc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1ad-c9e8-848e-c254ad2ddcc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1ad-c9e8-848e-c254ad2ddcc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1ad-c9e8-848e-c254ad2ddcc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1ad-c9e8-848e-c254ad2ddcc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1ad-c9e8-848e-c254ad2ddcc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1ad-c9e8-848e-c254ad2ddcc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36.43076743684356</c:v>
                </c:pt>
                <c:pt idx="1">
                  <c:v>32.88619240849597</c:v>
                </c:pt>
                <c:pt idx="2">
                  <c:v>43.91111629974618</c:v>
                </c:pt>
                <c:pt idx="3">
                  <c:v>30.058372225057873</c:v>
                </c:pt>
                <c:pt idx="4">
                  <c:v>27.117600515771006</c:v>
                </c:pt>
                <c:pt idx="5">
                  <c:v>47.133667079857986</c:v>
                </c:pt>
                <c:pt idx="6">
                  <c:v>38.80784923805758</c:v>
                </c:pt>
                <c:pt idx="7">
                  <c:v>28.14122662035503</c:v>
                </c:pt>
                <c:pt idx="8">
                  <c:v>32.72811398874907</c:v>
                </c:pt>
                <c:pt idx="9">
                  <c:v>20.31925830303683</c:v>
                </c:pt>
                <c:pt idx="10">
                  <c:v>24.63387509301547</c:v>
                </c:pt>
                <c:pt idx="11">
                  <c:v>22.47833947045518</c:v>
                </c:pt>
                <c:pt idx="12">
                  <c:v>27.667631838386527</c:v>
                </c:pt>
                <c:pt idx="13">
                  <c:v>35.38436981269748</c:v>
                </c:pt>
                <c:pt idx="14">
                  <c:v>29.221632587131452</c:v>
                </c:pt>
                <c:pt idx="15">
                  <c:v>34.85235517283965</c:v>
                </c:pt>
                <c:pt idx="16">
                  <c:v>37.99518134590964</c:v>
                </c:pt>
                <c:pt idx="17">
                  <c:v>30.395541474338756</c:v>
                </c:pt>
                <c:pt idx="18">
                  <c:v>21.490865916348394</c:v>
                </c:pt>
                <c:pt idx="19">
                  <c:v>32.33845255394149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8d4-9fd7-bddb-c1d55d02c20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8d4-9fd7-bddb-c1d55d02c20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8d4-9fd7-bddb-c1d55d02c20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8d4-9fd7-bddb-c1d55d02c20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8d4-9fd7-bddb-c1d55d02c20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8d4-9fd7-bddb-c1d55d02c20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8d4-9fd7-bddb-c1d55d02c20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8d4-9fd7-bddb-c1d55d02c20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8d4-9fd7-bddb-c1d55d02c20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8d4-9fd7-bddb-c1d55d02c20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8d4-9fd7-bddb-c1d55d02c20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8d4-9fd7-bddb-c1d55d02c20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8d4-9fd7-bddb-c1d55d02c20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8d4-9fd7-bddb-c1d55d02c20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8d4-9fd7-bddb-c1d55d02c20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8d4-9fd7-bddb-c1d55d02c20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8d4-9fd7-bddb-c1d55d02c20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8d4-9fd7-bddb-c1d55d02c20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8d4-9fd7-bddb-c1d55d02c20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8d4-9fd7-bddb-c1d55d02c20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61.81741805034622</c:v>
                </c:pt>
                <c:pt idx="1">
                  <c:v>44.5332657550481</c:v>
                </c:pt>
                <c:pt idx="2">
                  <c:v>51.21019804750656</c:v>
                </c:pt>
                <c:pt idx="3">
                  <c:v>67.78816974349594</c:v>
                </c:pt>
                <c:pt idx="4">
                  <c:v>75.50021880745649</c:v>
                </c:pt>
                <c:pt idx="5">
                  <c:v>54.95569726532165</c:v>
                </c:pt>
                <c:pt idx="6">
                  <c:v>53.998887754978746</c:v>
                </c:pt>
                <c:pt idx="7">
                  <c:v>41.374102872424565</c:v>
                </c:pt>
                <c:pt idx="8">
                  <c:v>46.47227466076751</c:v>
                </c:pt>
                <c:pt idx="9">
                  <c:v>61.08234113113313</c:v>
                </c:pt>
                <c:pt idx="10">
                  <c:v>53.20585894271958</c:v>
                </c:pt>
                <c:pt idx="11">
                  <c:v>27.238824456797982</c:v>
                </c:pt>
                <c:pt idx="12">
                  <c:v>43.29908311901281</c:v>
                </c:pt>
                <c:pt idx="13">
                  <c:v>43.2317057996317</c:v>
                </c:pt>
                <c:pt idx="14">
                  <c:v>46.126595622452726</c:v>
                </c:pt>
                <c:pt idx="15">
                  <c:v>31.100209860417042</c:v>
                </c:pt>
                <c:pt idx="16">
                  <c:v>54.614680986496715</c:v>
                </c:pt>
                <c:pt idx="17">
                  <c:v>59.90088437489007</c:v>
                </c:pt>
                <c:pt idx="18">
                  <c:v>68.07022455337196</c:v>
                </c:pt>
                <c:pt idx="19">
                  <c:v>16.156031003697226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6aa-d6b3-f1e0-b110f4b2264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6aa-d6b3-f1e0-b110f4b2264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aa-d6b3-f1e0-b110f4b2264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aa-d6b3-f1e0-b110f4b2264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6aa-d6b3-f1e0-b110f4b2264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6aa-d6b3-f1e0-b110f4b2264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6aa-d6b3-f1e0-b110f4b2264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6aa-d6b3-f1e0-b110f4b2264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6aa-d6b3-f1e0-b110f4b2264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6aa-d6b3-f1e0-b110f4b2264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6aa-d6b3-f1e0-b110f4b2264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6aa-d6b3-f1e0-b110f4b2264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6aa-d6b3-f1e0-b110f4b2264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6aa-d6b3-f1e0-b110f4b2264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6aa-d6b3-f1e0-b110f4b2264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6aa-d6b3-f1e0-b110f4b2264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6aa-d6b3-f1e0-b110f4b2264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6aa-d6b3-f1e0-b110f4b2264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6aa-d6b3-f1e0-b110f4b2264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6aa-d6b3-f1e0-b110f4b2264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55.82915340741487</c:v>
                </c:pt>
                <c:pt idx="1">
                  <c:v>49.608033189635655</c:v>
                </c:pt>
                <c:pt idx="2">
                  <c:v>56.68469037365319</c:v>
                </c:pt>
                <c:pt idx="3">
                  <c:v>33.24839473583331</c:v>
                </c:pt>
                <c:pt idx="4">
                  <c:v>48.11545828577475</c:v>
                </c:pt>
                <c:pt idx="5">
                  <c:v>43.50975517036145</c:v>
                </c:pt>
                <c:pt idx="6">
                  <c:v>43.67069763354524</c:v>
                </c:pt>
                <c:pt idx="7">
                  <c:v>65.06278963337834</c:v>
                </c:pt>
                <c:pt idx="8">
                  <c:v>47.37678457350409</c:v>
                </c:pt>
                <c:pt idx="9">
                  <c:v>61.313170988916134</c:v>
                </c:pt>
                <c:pt idx="10">
                  <c:v>48.11571495026612</c:v>
                </c:pt>
                <c:pt idx="11">
                  <c:v>52.01809160199855</c:v>
                </c:pt>
                <c:pt idx="12">
                  <c:v>55.291338356841976</c:v>
                </c:pt>
                <c:pt idx="13">
                  <c:v>59.563598877898336</c:v>
                </c:pt>
                <c:pt idx="14">
                  <c:v>65.99063473102791</c:v>
                </c:pt>
                <c:pt idx="15">
                  <c:v>46.770373738422954</c:v>
                </c:pt>
                <c:pt idx="16">
                  <c:v>65.7529121196943</c:v>
                </c:pt>
                <c:pt idx="17">
                  <c:v>57.29168289689344</c:v>
                </c:pt>
                <c:pt idx="18">
                  <c:v>57.12445465198611</c:v>
                </c:pt>
                <c:pt idx="19">
                  <c:v>47.65585919421273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10-de49-e2f0-bf9fd9c0edb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10-de49-e2f0-bf9fd9c0edb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10-de49-e2f0-bf9fd9c0edb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10-de49-e2f0-bf9fd9c0edb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610-de49-e2f0-bf9fd9c0edb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610-de49-e2f0-bf9fd9c0edb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610-de49-e2f0-bf9fd9c0edb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610-de49-e2f0-bf9fd9c0edb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610-de49-e2f0-bf9fd9c0edb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610-de49-e2f0-bf9fd9c0edb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610-de49-e2f0-bf9fd9c0edb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610-de49-e2f0-bf9fd9c0edb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610-de49-e2f0-bf9fd9c0edb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610-de49-e2f0-bf9fd9c0edb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610-de49-e2f0-bf9fd9c0edb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610-de49-e2f0-bf9fd9c0edb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610-de49-e2f0-bf9fd9c0edb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610-de49-e2f0-bf9fd9c0edb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610-de49-e2f0-bf9fd9c0edb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610-de49-e2f0-bf9fd9c0edb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37.34355280998432</c:v>
                </c:pt>
                <c:pt idx="1">
                  <c:v>74.4405846431161</c:v>
                </c:pt>
                <c:pt idx="2">
                  <c:v>54.368348447875995</c:v>
                </c:pt>
                <c:pt idx="3">
                  <c:v>61.93731307326373</c:v>
                </c:pt>
                <c:pt idx="4">
                  <c:v>49.30068877874649</c:v>
                </c:pt>
                <c:pt idx="5">
                  <c:v>57.35904603315578</c:v>
                </c:pt>
                <c:pt idx="6">
                  <c:v>33.7460927392805</c:v>
                </c:pt>
                <c:pt idx="7">
                  <c:v>32.57062569315226</c:v>
                </c:pt>
                <c:pt idx="8">
                  <c:v>58.10938146584542</c:v>
                </c:pt>
                <c:pt idx="9">
                  <c:v>72.88131108780657</c:v>
                </c:pt>
                <c:pt idx="10">
                  <c:v>60.71941372793228</c:v>
                </c:pt>
                <c:pt idx="11">
                  <c:v>49.48757536587413</c:v>
                </c:pt>
                <c:pt idx="12">
                  <c:v>88.62706083143094</c:v>
                </c:pt>
                <c:pt idx="13">
                  <c:v>66.88000852996451</c:v>
                </c:pt>
                <c:pt idx="14">
                  <c:v>26.806689833055902</c:v>
                </c:pt>
                <c:pt idx="15">
                  <c:v>51.86389617000225</c:v>
                </c:pt>
                <c:pt idx="16">
                  <c:v>36.75035493925483</c:v>
                </c:pt>
                <c:pt idx="17">
                  <c:v>33.905061377241026</c:v>
                </c:pt>
                <c:pt idx="18">
                  <c:v>20.65006945928553</c:v>
                </c:pt>
                <c:pt idx="19">
                  <c:v>34.03725025539227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d66-b293-e0e6-ec103aabf51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d66-b293-e0e6-ec103aabf51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d66-b293-e0e6-ec103aabf51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d66-b293-e0e6-ec103aabf51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66-b293-e0e6-ec103aabf51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d66-b293-e0e6-ec103aabf51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d66-b293-e0e6-ec103aabf51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d66-b293-e0e6-ec103aabf51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d66-b293-e0e6-ec103aabf51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d66-b293-e0e6-ec103aabf51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d66-b293-e0e6-ec103aabf51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d66-b293-e0e6-ec103aabf51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d66-b293-e0e6-ec103aabf51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d66-b293-e0e6-ec103aabf51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d66-b293-e0e6-ec103aabf51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d66-b293-e0e6-ec103aabf51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d66-b293-e0e6-ec103aabf51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d66-b293-e0e6-ec103aabf51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d66-b293-e0e6-ec103aabf51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d66-b293-e0e6-ec103aabf51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3.945731240637133</c:v>
                </c:pt>
                <c:pt idx="1">
                  <c:v>2.7433567039397193</c:v>
                </c:pt>
                <c:pt idx="2">
                  <c:v>4.055252273042965</c:v>
                </c:pt>
                <c:pt idx="3">
                  <c:v>2.7836859343489673</c:v>
                </c:pt>
                <c:pt idx="4">
                  <c:v>10.460723562338933</c:v>
                </c:pt>
                <c:pt idx="5">
                  <c:v>2.8729227260032406</c:v>
                </c:pt>
                <c:pt idx="6">
                  <c:v>4.908079025642582</c:v>
                </c:pt>
                <c:pt idx="7">
                  <c:v>8.956167048761255</c:v>
                </c:pt>
                <c:pt idx="8">
                  <c:v>3.7984521968846807</c:v>
                </c:pt>
                <c:pt idx="9">
                  <c:v>6.821266582728103</c:v>
                </c:pt>
                <c:pt idx="10">
                  <c:v>5.5985456120947745</c:v>
                </c:pt>
                <c:pt idx="11">
                  <c:v>1.8339591977509802</c:v>
                </c:pt>
                <c:pt idx="12">
                  <c:v>2.268712013062466</c:v>
                </c:pt>
                <c:pt idx="13">
                  <c:v>7.3337742452812575</c:v>
                </c:pt>
                <c:pt idx="14">
                  <c:v>8.919893534511536</c:v>
                </c:pt>
                <c:pt idx="15">
                  <c:v>6.396373080196291</c:v>
                </c:pt>
                <c:pt idx="16">
                  <c:v>5.695036471857544</c:v>
                </c:pt>
                <c:pt idx="17">
                  <c:v>1.4840150596691166</c:v>
                </c:pt>
                <c:pt idx="18">
                  <c:v>1.5630015107965145</c:v>
                </c:pt>
                <c:pt idx="19">
                  <c:v>2.015999949865498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78.39145071439467</c:v>
                </c:pt>
                <c:pt idx="1">
                  <c:v>61.14123518853105</c:v>
                </c:pt>
                <c:pt idx="2">
                  <c:v>61.123687123795385</c:v>
                </c:pt>
                <c:pt idx="3">
                  <c:v>56.79928856687887</c:v>
                </c:pt>
                <c:pt idx="4">
                  <c:v>56.30894346167187</c:v>
                </c:pt>
                <c:pt idx="5">
                  <c:v>56.29593280940472</c:v>
                </c:pt>
                <c:pt idx="6">
                  <c:v>55.926260687669455</c:v>
                </c:pt>
                <c:pt idx="7">
                  <c:v>55.29266115111769</c:v>
                </c:pt>
                <c:pt idx="8">
                  <c:v>54.204801119382125</c:v>
                </c:pt>
                <c:pt idx="9">
                  <c:v>54.12017139755789</c:v>
                </c:pt>
                <c:pt idx="10">
                  <c:v>53.906501473462534</c:v>
                </c:pt>
                <c:pt idx="11">
                  <c:v>52.721572352263436</c:v>
                </c:pt>
                <c:pt idx="12">
                  <c:v>51.6235085853677</c:v>
                </c:pt>
                <c:pt idx="13">
                  <c:v>50.971111593137834</c:v>
                </c:pt>
                <c:pt idx="14">
                  <c:v>49.009932364080605</c:v>
                </c:pt>
                <c:pt idx="15">
                  <c:v>47.79297608612322</c:v>
                </c:pt>
                <c:pt idx="16">
                  <c:v>47.53637022351755</c:v>
                </c:pt>
                <c:pt idx="17">
                  <c:v>47.00031119387123</c:v>
                </c:pt>
                <c:pt idx="18">
                  <c:v>46.295136921343186</c:v>
                </c:pt>
                <c:pt idx="19">
                  <c:v>44.85552380514751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5eb-fd68-e58d-c1361f738a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5eb-fd68-e58d-c1361f738a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5eb-fd68-e58d-c1361f738a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5eb-fd68-e58d-c1361f738a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5eb-fd68-e58d-c1361f738a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5eb-fd68-e58d-c1361f738a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5eb-fd68-e58d-c1361f738a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5eb-fd68-e58d-c1361f738a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5eb-fd68-e58d-c1361f738a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5eb-fd68-e58d-c1361f738a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5eb-fd68-e58d-c1361f738a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5eb-fd68-e58d-c1361f738a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5eb-fd68-e58d-c1361f738a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5eb-fd68-e58d-c1361f738a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5eb-fd68-e58d-c1361f738a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5eb-fd68-e58d-c1361f738a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5eb-fd68-e58d-c1361f738a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5eb-fd68-e58d-c1361f738a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5eb-fd68-e58d-c1361f738a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5eb-fd68-e58d-c1361f738a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50.111102919718874</c:v>
                </c:pt>
                <c:pt idx="1">
                  <c:v>48.70937923352892</c:v>
                </c:pt>
                <c:pt idx="2">
                  <c:v>35.3838117381991</c:v>
                </c:pt>
                <c:pt idx="3">
                  <c:v>55.619857955974446</c:v>
                </c:pt>
                <c:pt idx="4">
                  <c:v>59.46969193720183</c:v>
                </c:pt>
                <c:pt idx="5">
                  <c:v>58.107561941469896</c:v>
                </c:pt>
                <c:pt idx="6">
                  <c:v>66.36809533125594</c:v>
                </c:pt>
                <c:pt idx="7">
                  <c:v>52.41061834839394</c:v>
                </c:pt>
                <c:pt idx="8">
                  <c:v>44.910029350179556</c:v>
                </c:pt>
                <c:pt idx="9">
                  <c:v>34.10682524421268</c:v>
                </c:pt>
                <c:pt idx="10">
                  <c:v>53.85798756607894</c:v>
                </c:pt>
                <c:pt idx="11">
                  <c:v>54.91826675576095</c:v>
                </c:pt>
                <c:pt idx="12">
                  <c:v>56.23188498147123</c:v>
                </c:pt>
                <c:pt idx="13">
                  <c:v>59.51865322494658</c:v>
                </c:pt>
                <c:pt idx="14">
                  <c:v>49.970051771997184</c:v>
                </c:pt>
                <c:pt idx="15">
                  <c:v>58.7516754983615</c:v>
                </c:pt>
                <c:pt idx="16">
                  <c:v>35.6560730497546</c:v>
                </c:pt>
                <c:pt idx="17">
                  <c:v>48.520574410653</c:v>
                </c:pt>
                <c:pt idx="18">
                  <c:v>56.815719940612844</c:v>
                </c:pt>
                <c:pt idx="19">
                  <c:v>45.50778022341725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11b-d247-83d4-8d5f239ce51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11b-d247-83d4-8d5f239ce51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11b-d247-83d4-8d5f239ce51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11b-d247-83d4-8d5f239ce51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11b-d247-83d4-8d5f239ce51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11b-d247-83d4-8d5f239ce51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11b-d247-83d4-8d5f239ce51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11b-d247-83d4-8d5f239ce51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11b-d247-83d4-8d5f239ce51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11b-d247-83d4-8d5f239ce51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11b-d247-83d4-8d5f239ce51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11b-d247-83d4-8d5f239ce51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11b-d247-83d4-8d5f239ce51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11b-d247-83d4-8d5f239ce51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11b-d247-83d4-8d5f239ce51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11b-d247-83d4-8d5f239ce51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11b-d247-83d4-8d5f239ce51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11b-d247-83d4-8d5f239ce51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11b-d247-83d4-8d5f239ce51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11b-d247-83d4-8d5f239ce51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23.533567693659826</c:v>
                </c:pt>
                <c:pt idx="1">
                  <c:v>30.790808006644777</c:v>
                </c:pt>
                <c:pt idx="2">
                  <c:v>21.247805263565336</c:v>
                </c:pt>
                <c:pt idx="3">
                  <c:v>19.700136705135325</c:v>
                </c:pt>
                <c:pt idx="4">
                  <c:v>13.238552389220851</c:v>
                </c:pt>
                <c:pt idx="5">
                  <c:v>19.468614838891174</c:v>
                </c:pt>
                <c:pt idx="6">
                  <c:v>13.475118371427849</c:v>
                </c:pt>
                <c:pt idx="7">
                  <c:v>40.697185534923634</c:v>
                </c:pt>
                <c:pt idx="8">
                  <c:v>14.044816352362426</c:v>
                </c:pt>
                <c:pt idx="9">
                  <c:v>17.05650696489629</c:v>
                </c:pt>
                <c:pt idx="10">
                  <c:v>36.91602864122024</c:v>
                </c:pt>
                <c:pt idx="11">
                  <c:v>25.072728954783653</c:v>
                </c:pt>
                <c:pt idx="12">
                  <c:v>16.075518449114075</c:v>
                </c:pt>
                <c:pt idx="13">
                  <c:v>25.542933943757085</c:v>
                </c:pt>
                <c:pt idx="14">
                  <c:v>27.67068311274114</c:v>
                </c:pt>
                <c:pt idx="15">
                  <c:v>28.616342377104655</c:v>
                </c:pt>
                <c:pt idx="16">
                  <c:v>37.25063526495556</c:v>
                </c:pt>
                <c:pt idx="17">
                  <c:v>36.81965696060858</c:v>
                </c:pt>
                <c:pt idx="18">
                  <c:v>17.794192479808874</c:v>
                </c:pt>
                <c:pt idx="19">
                  <c:v>35.795859582776814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004-a2d1-bc3c-fa986fdc461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004-a2d1-bc3c-fa986fdc461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004-a2d1-bc3c-fa986fdc461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004-a2d1-bc3c-fa986fdc461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004-a2d1-bc3c-fa986fdc461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004-a2d1-bc3c-fa986fdc461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004-a2d1-bc3c-fa986fdc461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004-a2d1-bc3c-fa986fdc461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004-a2d1-bc3c-fa986fdc461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004-a2d1-bc3c-fa986fdc461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004-a2d1-bc3c-fa986fdc461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004-a2d1-bc3c-fa986fdc461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004-a2d1-bc3c-fa986fdc461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004-a2d1-bc3c-fa986fdc461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004-a2d1-bc3c-fa986fdc461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004-a2d1-bc3c-fa986fdc461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004-a2d1-bc3c-fa986fdc461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004-a2d1-bc3c-fa986fdc461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004-a2d1-bc3c-fa986fdc461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004-a2d1-bc3c-fa986fdc461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1.8023511301377337</c:v>
                </c:pt>
                <c:pt idx="1">
                  <c:v>6.695237095752467</c:v>
                </c:pt>
                <c:pt idx="2">
                  <c:v>0.8885012417895846</c:v>
                </c:pt>
                <c:pt idx="3">
                  <c:v>1.2155536904218744</c:v>
                </c:pt>
                <c:pt idx="4">
                  <c:v>1.1194222653466512</c:v>
                </c:pt>
                <c:pt idx="5">
                  <c:v>1.8528386941115114</c:v>
                </c:pt>
                <c:pt idx="6">
                  <c:v>1.1062088823590321</c:v>
                </c:pt>
                <c:pt idx="7">
                  <c:v>1.0774888330152277</c:v>
                </c:pt>
                <c:pt idx="8">
                  <c:v>25.35780963024862</c:v>
                </c:pt>
                <c:pt idx="9">
                  <c:v>4.026048152583662</c:v>
                </c:pt>
                <c:pt idx="10">
                  <c:v>0.7722341092967134</c:v>
                </c:pt>
                <c:pt idx="11">
                  <c:v>2.0590772574415057</c:v>
                </c:pt>
                <c:pt idx="12">
                  <c:v>15.457652989937348</c:v>
                </c:pt>
                <c:pt idx="13">
                  <c:v>5.706673233401345</c:v>
                </c:pt>
                <c:pt idx="14">
                  <c:v>1.7875717188647315</c:v>
                </c:pt>
                <c:pt idx="15">
                  <c:v>1.1703198056336037</c:v>
                </c:pt>
                <c:pt idx="16">
                  <c:v>1.4883982943627951</c:v>
                </c:pt>
                <c:pt idx="17">
                  <c:v>2.4297081270369176</c:v>
                </c:pt>
                <c:pt idx="18">
                  <c:v>1.6467630429589672</c:v>
                </c:pt>
                <c:pt idx="19">
                  <c:v>1.333841479464882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ef5-e64a-5814-dfe1e62693d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ef5-e64a-5814-dfe1e62693d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ef5-e64a-5814-dfe1e62693d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ef5-e64a-5814-dfe1e62693d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ef5-e64a-5814-dfe1e62693d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ef5-e64a-5814-dfe1e62693d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ef5-e64a-5814-dfe1e62693d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ef5-e64a-5814-dfe1e62693d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ef5-e64a-5814-dfe1e62693d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ef5-e64a-5814-dfe1e62693d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ef5-e64a-5814-dfe1e62693d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ef5-e64a-5814-dfe1e62693d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ef5-e64a-5814-dfe1e62693d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ef5-e64a-5814-dfe1e62693d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ef5-e64a-5814-dfe1e62693d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ef5-e64a-5814-dfe1e62693d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ef5-e64a-5814-dfe1e62693d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ef5-e64a-5814-dfe1e62693d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ef5-e64a-5814-dfe1e62693d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ef5-e64a-5814-dfe1e62693d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50.50903828679294</c:v>
                </c:pt>
                <c:pt idx="1">
                  <c:v>48.183597635199654</c:v>
                </c:pt>
                <c:pt idx="2">
                  <c:v>58.66552383752044</c:v>
                </c:pt>
                <c:pt idx="3">
                  <c:v>50.93186253795198</c:v>
                </c:pt>
                <c:pt idx="4">
                  <c:v>40.62487765379848</c:v>
                </c:pt>
                <c:pt idx="5">
                  <c:v>49.35655419122536</c:v>
                </c:pt>
                <c:pt idx="6">
                  <c:v>53.43984048939096</c:v>
                </c:pt>
                <c:pt idx="7">
                  <c:v>53.57167489317235</c:v>
                </c:pt>
                <c:pt idx="8">
                  <c:v>39.16742378733203</c:v>
                </c:pt>
                <c:pt idx="9">
                  <c:v>53.02735859274447</c:v>
                </c:pt>
                <c:pt idx="10">
                  <c:v>32.35377437472697</c:v>
                </c:pt>
                <c:pt idx="11">
                  <c:v>49.3886341761369</c:v>
                </c:pt>
                <c:pt idx="12">
                  <c:v>33.77255610696034</c:v>
                </c:pt>
                <c:pt idx="13">
                  <c:v>43.43608852238782</c:v>
                </c:pt>
                <c:pt idx="14">
                  <c:v>48.96839101034114</c:v>
                </c:pt>
                <c:pt idx="15">
                  <c:v>34.140802447513394</c:v>
                </c:pt>
                <c:pt idx="16">
                  <c:v>36.311749632016365</c:v>
                </c:pt>
                <c:pt idx="17">
                  <c:v>31.798131350446162</c:v>
                </c:pt>
                <c:pt idx="18">
                  <c:v>63.30223822156812</c:v>
                </c:pt>
                <c:pt idx="19">
                  <c:v>55.10766882288503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035-e4f9-8d88-ab4be4cab98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035-e4f9-8d88-ab4be4cab98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035-e4f9-8d88-ab4be4cab98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035-e4f9-8d88-ab4be4cab98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035-e4f9-8d88-ab4be4cab98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035-e4f9-8d88-ab4be4cab98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035-e4f9-8d88-ab4be4cab98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035-e4f9-8d88-ab4be4cab98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35-e4f9-8d88-ab4be4cab98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035-e4f9-8d88-ab4be4cab98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035-e4f9-8d88-ab4be4cab98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035-e4f9-8d88-ab4be4cab98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035-e4f9-8d88-ab4be4cab98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035-e4f9-8d88-ab4be4cab98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035-e4f9-8d88-ab4be4cab98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035-e4f9-8d88-ab4be4cab98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035-e4f9-8d88-ab4be4cab98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035-e4f9-8d88-ab4be4cab98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035-e4f9-8d88-ab4be4cab98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035-e4f9-8d88-ab4be4cab98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40.148850308987804</c:v>
                </c:pt>
                <c:pt idx="1">
                  <c:v>35.73152637371214</c:v>
                </c:pt>
                <c:pt idx="2">
                  <c:v>34.25496734794331</c:v>
                </c:pt>
                <c:pt idx="3">
                  <c:v>20.96009607579841</c:v>
                </c:pt>
                <c:pt idx="4">
                  <c:v>14.68905563808493</c:v>
                </c:pt>
                <c:pt idx="5">
                  <c:v>46.295136921343186</c:v>
                </c:pt>
                <c:pt idx="6">
                  <c:v>44.85552380514751</c:v>
                </c:pt>
                <c:pt idx="7">
                  <c:v>61.14123518853105</c:v>
                </c:pt>
                <c:pt idx="8">
                  <c:v>29.565926621784072</c:v>
                </c:pt>
                <c:pt idx="9">
                  <c:v>36.38844780580962</c:v>
                </c:pt>
                <c:pt idx="10">
                  <c:v>6.99954345871814</c:v>
                </c:pt>
                <c:pt idx="11">
                  <c:v>37.27552785611081</c:v>
                </c:pt>
                <c:pt idx="12">
                  <c:v>49.009932364080605</c:v>
                </c:pt>
                <c:pt idx="13">
                  <c:v>78.39145071439467</c:v>
                </c:pt>
                <c:pt idx="14">
                  <c:v>53.906501473462534</c:v>
                </c:pt>
                <c:pt idx="15">
                  <c:v>40.010947798369756</c:v>
                </c:pt>
                <c:pt idx="16">
                  <c:v>23.259722525360985</c:v>
                </c:pt>
                <c:pt idx="17">
                  <c:v>27.838468655583895</c:v>
                </c:pt>
                <c:pt idx="18">
                  <c:v>56.29593280940472</c:v>
                </c:pt>
                <c:pt idx="19">
                  <c:v>44.63802186398073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e5e-a862-ba86-7adc852eb99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e5e-a862-ba86-7adc852eb99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e5e-a862-ba86-7adc852eb99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e5e-a862-ba86-7adc852eb99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e5e-a862-ba86-7adc852eb99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e5e-a862-ba86-7adc852eb99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e5e-a862-ba86-7adc852eb99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e5e-a862-ba86-7adc852eb99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e5e-a862-ba86-7adc852eb99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e5e-a862-ba86-7adc852eb99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e5e-a862-ba86-7adc852eb99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e5e-a862-ba86-7adc852eb99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e5e-a862-ba86-7adc852eb99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e5e-a862-ba86-7adc852eb99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e5e-a862-ba86-7adc852eb99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e5e-a862-ba86-7adc852eb99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e5e-a862-ba86-7adc852eb99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e5e-a862-ba86-7adc852eb99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e5e-a862-ba86-7adc852eb99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e5e-a862-ba86-7adc852eb99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22.19968363017675</c:v>
                </c:pt>
                <c:pt idx="1">
                  <c:v>55.5594107455046</c:v>
                </c:pt>
                <c:pt idx="2">
                  <c:v>26.136626128623913</c:v>
                </c:pt>
                <c:pt idx="3">
                  <c:v>33.756387133014435</c:v>
                </c:pt>
                <c:pt idx="4">
                  <c:v>34.14081405726082</c:v>
                </c:pt>
                <c:pt idx="5">
                  <c:v>21.490865916348394</c:v>
                </c:pt>
                <c:pt idx="6">
                  <c:v>32.33845255394149</c:v>
                </c:pt>
                <c:pt idx="7">
                  <c:v>32.88619240849597</c:v>
                </c:pt>
                <c:pt idx="8">
                  <c:v>41.81332266595146</c:v>
                </c:pt>
                <c:pt idx="9">
                  <c:v>40.57291323414782</c:v>
                </c:pt>
                <c:pt idx="10">
                  <c:v>37.44063292969447</c:v>
                </c:pt>
                <c:pt idx="11">
                  <c:v>42.655264624939726</c:v>
                </c:pt>
                <c:pt idx="12">
                  <c:v>29.221632587131452</c:v>
                </c:pt>
                <c:pt idx="13">
                  <c:v>36.43076743684356</c:v>
                </c:pt>
                <c:pt idx="14">
                  <c:v>24.63387509301547</c:v>
                </c:pt>
                <c:pt idx="15">
                  <c:v>37.92024036502474</c:v>
                </c:pt>
                <c:pt idx="16">
                  <c:v>34.690766191280844</c:v>
                </c:pt>
                <c:pt idx="17">
                  <c:v>21.898313544573302</c:v>
                </c:pt>
                <c:pt idx="18">
                  <c:v>47.133667079857986</c:v>
                </c:pt>
                <c:pt idx="19">
                  <c:v>32.31677318594211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ee2-f6cb-8603-f6f2752dfa5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ee2-f6cb-8603-f6f2752dfa5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ee2-f6cb-8603-f6f2752dfa5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ee2-f6cb-8603-f6f2752dfa5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ee2-f6cb-8603-f6f2752dfa5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ee2-f6cb-8603-f6f2752dfa5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ee2-f6cb-8603-f6f2752dfa5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ee2-f6cb-8603-f6f2752dfa5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ee2-f6cb-8603-f6f2752dfa5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ee2-f6cb-8603-f6f2752dfa5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ee2-f6cb-8603-f6f2752dfa5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ee2-f6cb-8603-f6f2752dfa5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ee2-f6cb-8603-f6f2752dfa5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ee2-f6cb-8603-f6f2752dfa5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ee2-f6cb-8603-f6f2752dfa5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ee2-f6cb-8603-f6f2752dfa5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ee2-f6cb-8603-f6f2752dfa5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ee2-f6cb-8603-f6f2752dfa5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ee2-f6cb-8603-f6f2752dfa5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ee2-f6cb-8603-f6f2752dfa5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5.255332030702448</c:v>
                </c:pt>
                <c:pt idx="1">
                  <c:v>41.977095433588836</c:v>
                </c:pt>
                <c:pt idx="2">
                  <c:v>50.023683002775634</c:v>
                </c:pt>
                <c:pt idx="3">
                  <c:v>40.94696379415297</c:v>
                </c:pt>
                <c:pt idx="4">
                  <c:v>26.432720062489086</c:v>
                </c:pt>
                <c:pt idx="5">
                  <c:v>68.07022455337196</c:v>
                </c:pt>
                <c:pt idx="6">
                  <c:v>16.156031003697226</c:v>
                </c:pt>
                <c:pt idx="7">
                  <c:v>44.5332657550481</c:v>
                </c:pt>
                <c:pt idx="8">
                  <c:v>37.16462055122083</c:v>
                </c:pt>
                <c:pt idx="9">
                  <c:v>75.25650103107877</c:v>
                </c:pt>
                <c:pt idx="10">
                  <c:v>65.53797484042722</c:v>
                </c:pt>
                <c:pt idx="11">
                  <c:v>52.81548135812606</c:v>
                </c:pt>
                <c:pt idx="12">
                  <c:v>46.126595622452726</c:v>
                </c:pt>
                <c:pt idx="13">
                  <c:v>61.81741805034622</c:v>
                </c:pt>
                <c:pt idx="14">
                  <c:v>53.20585894271958</c:v>
                </c:pt>
                <c:pt idx="15">
                  <c:v>34.430530922771204</c:v>
                </c:pt>
                <c:pt idx="16">
                  <c:v>35.94385719932054</c:v>
                </c:pt>
                <c:pt idx="17">
                  <c:v>34.80306522241521</c:v>
                </c:pt>
                <c:pt idx="18">
                  <c:v>54.95569726532165</c:v>
                </c:pt>
                <c:pt idx="19">
                  <c:v>57.14579044449528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678-90c5-272e-3dced578c85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678-90c5-272e-3dced578c85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678-90c5-272e-3dced578c85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678-90c5-272e-3dced578c85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678-90c5-272e-3dced578c85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678-90c5-272e-3dced578c85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678-90c5-272e-3dced578c85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678-90c5-272e-3dced578c85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678-90c5-272e-3dced578c85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678-90c5-272e-3dced578c85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678-90c5-272e-3dced578c85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678-90c5-272e-3dced578c85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678-90c5-272e-3dced578c85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678-90c5-272e-3dced578c85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678-90c5-272e-3dced578c85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678-90c5-272e-3dced578c85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678-90c5-272e-3dced578c85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678-90c5-272e-3dced578c85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678-90c5-272e-3dced578c85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678-90c5-272e-3dced578c85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28.444103993477707</c:v>
                </c:pt>
                <c:pt idx="1">
                  <c:v>46.06156341245222</c:v>
                </c:pt>
                <c:pt idx="2">
                  <c:v>50.78156337925752</c:v>
                </c:pt>
                <c:pt idx="3">
                  <c:v>62.510774113774865</c:v>
                </c:pt>
                <c:pt idx="4">
                  <c:v>41.48744088474169</c:v>
                </c:pt>
                <c:pt idx="5">
                  <c:v>57.12445465198611</c:v>
                </c:pt>
                <c:pt idx="6">
                  <c:v>47.65585919421273</c:v>
                </c:pt>
                <c:pt idx="7">
                  <c:v>49.608033189635655</c:v>
                </c:pt>
                <c:pt idx="8">
                  <c:v>41.46172552486571</c:v>
                </c:pt>
                <c:pt idx="9">
                  <c:v>43.99552461975326</c:v>
                </c:pt>
                <c:pt idx="10">
                  <c:v>52.92684531174732</c:v>
                </c:pt>
                <c:pt idx="11">
                  <c:v>61.9030798908942</c:v>
                </c:pt>
                <c:pt idx="12">
                  <c:v>65.99063473102791</c:v>
                </c:pt>
                <c:pt idx="13">
                  <c:v>55.82915340741487</c:v>
                </c:pt>
                <c:pt idx="14">
                  <c:v>48.11571495026612</c:v>
                </c:pt>
                <c:pt idx="15">
                  <c:v>54.085897153557305</c:v>
                </c:pt>
                <c:pt idx="16">
                  <c:v>46.06496155225578</c:v>
                </c:pt>
                <c:pt idx="17">
                  <c:v>52.12157882384245</c:v>
                </c:pt>
                <c:pt idx="18">
                  <c:v>43.50975517036145</c:v>
                </c:pt>
                <c:pt idx="19">
                  <c:v>50.454826004625446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783-6c84-d553-550f1cb7788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783-6c84-d553-550f1cb7788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783-6c84-d553-550f1cb7788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783-6c84-d553-550f1cb7788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783-6c84-d553-550f1cb7788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783-6c84-d553-550f1cb7788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783-6c84-d553-550f1cb7788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783-6c84-d553-550f1cb7788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783-6c84-d553-550f1cb7788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783-6c84-d553-550f1cb7788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783-6c84-d553-550f1cb7788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783-6c84-d553-550f1cb7788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783-6c84-d553-550f1cb7788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783-6c84-d553-550f1cb7788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783-6c84-d553-550f1cb7788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783-6c84-d553-550f1cb7788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783-6c84-d553-550f1cb7788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783-6c84-d553-550f1cb7788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783-6c84-d553-550f1cb7788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783-6c84-d553-550f1cb7788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25.423577364627732</c:v>
                </c:pt>
                <c:pt idx="1">
                  <c:v>51.10042043283202</c:v>
                </c:pt>
                <c:pt idx="2">
                  <c:v>78.07417387151877</c:v>
                </c:pt>
                <c:pt idx="3">
                  <c:v>50.28647623991236</c:v>
                </c:pt>
                <c:pt idx="4">
                  <c:v>36.10368682956514</c:v>
                </c:pt>
                <c:pt idx="5">
                  <c:v>20.65006945928553</c:v>
                </c:pt>
                <c:pt idx="6">
                  <c:v>34.03725025539227</c:v>
                </c:pt>
                <c:pt idx="7">
                  <c:v>74.4405846431161</c:v>
                </c:pt>
                <c:pt idx="8">
                  <c:v>48.76728333712648</c:v>
                </c:pt>
                <c:pt idx="9">
                  <c:v>47.87860194961837</c:v>
                </c:pt>
                <c:pt idx="10">
                  <c:v>27.083403431824422</c:v>
                </c:pt>
                <c:pt idx="11">
                  <c:v>80.9762628489503</c:v>
                </c:pt>
                <c:pt idx="12">
                  <c:v>26.806689833055902</c:v>
                </c:pt>
                <c:pt idx="13">
                  <c:v>37.34355280998432</c:v>
                </c:pt>
                <c:pt idx="14">
                  <c:v>60.71941372793228</c:v>
                </c:pt>
                <c:pt idx="15">
                  <c:v>53.34181174847024</c:v>
                </c:pt>
                <c:pt idx="16">
                  <c:v>48.313434370722256</c:v>
                </c:pt>
                <c:pt idx="17">
                  <c:v>72.62113427701102</c:v>
                </c:pt>
                <c:pt idx="18">
                  <c:v>57.35904603315578</c:v>
                </c:pt>
                <c:pt idx="19">
                  <c:v>30.43203052854245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278-2675-412d-6509c7149f4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278-2675-412d-6509c7149f4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278-2675-412d-6509c7149f4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278-2675-412d-6509c7149f4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278-2675-412d-6509c7149f4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278-2675-412d-6509c7149f4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278-2675-412d-6509c7149f4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278-2675-412d-6509c7149f4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278-2675-412d-6509c7149f4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278-2675-412d-6509c7149f4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278-2675-412d-6509c7149f4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278-2675-412d-6509c7149f4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278-2675-412d-6509c7149f4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278-2675-412d-6509c7149f4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278-2675-412d-6509c7149f4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278-2675-412d-6509c7149f4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278-2675-412d-6509c7149f4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278-2675-412d-6509c7149f4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278-2675-412d-6509c7149f4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278-2675-412d-6509c7149f4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5.295300942307701</c:v>
                </c:pt>
                <c:pt idx="1">
                  <c:v>5.954485720245749</c:v>
                </c:pt>
                <c:pt idx="2">
                  <c:v>1.5676110432316768</c:v>
                </c:pt>
                <c:pt idx="3">
                  <c:v>1.857841528047676</c:v>
                </c:pt>
                <c:pt idx="4">
                  <c:v>2.559956058366361</c:v>
                </c:pt>
                <c:pt idx="5">
                  <c:v>1.5630015107965145</c:v>
                </c:pt>
                <c:pt idx="6">
                  <c:v>2.015999949865498</c:v>
                </c:pt>
                <c:pt idx="7">
                  <c:v>2.7433567039397193</c:v>
                </c:pt>
                <c:pt idx="8">
                  <c:v>1.9932614544318241</c:v>
                </c:pt>
                <c:pt idx="9">
                  <c:v>1.0244674994333303</c:v>
                </c:pt>
                <c:pt idx="10">
                  <c:v>5.737598069153124</c:v>
                </c:pt>
                <c:pt idx="11">
                  <c:v>4.330568874795732</c:v>
                </c:pt>
                <c:pt idx="12">
                  <c:v>8.919893534511536</c:v>
                </c:pt>
                <c:pt idx="13">
                  <c:v>3.945731240637133</c:v>
                </c:pt>
                <c:pt idx="14">
                  <c:v>5.5985456120947745</c:v>
                </c:pt>
                <c:pt idx="15">
                  <c:v>4.024519901024069</c:v>
                </c:pt>
                <c:pt idx="16">
                  <c:v>4.206594445472755</c:v>
                </c:pt>
                <c:pt idx="17">
                  <c:v>4.497627673635741</c:v>
                </c:pt>
                <c:pt idx="18">
                  <c:v>2.8729227260032406</c:v>
                </c:pt>
                <c:pt idx="19">
                  <c:v>2.4183553474757407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70.72140282635728</c:v>
                </c:pt>
                <c:pt idx="1">
                  <c:v>67.25606919194564</c:v>
                </c:pt>
                <c:pt idx="2">
                  <c:v>63.871995240619</c:v>
                </c:pt>
                <c:pt idx="3">
                  <c:v>63.12431926445861</c:v>
                </c:pt>
                <c:pt idx="4">
                  <c:v>61.08528503771114</c:v>
                </c:pt>
                <c:pt idx="5">
                  <c:v>60.57439929092304</c:v>
                </c:pt>
                <c:pt idx="6">
                  <c:v>59.777460118429</c:v>
                </c:pt>
                <c:pt idx="7">
                  <c:v>58.11118317933211</c:v>
                </c:pt>
                <c:pt idx="8">
                  <c:v>57.27401497339823</c:v>
                </c:pt>
                <c:pt idx="9">
                  <c:v>57.056120376206934</c:v>
                </c:pt>
                <c:pt idx="10">
                  <c:v>56.13973286865171</c:v>
                </c:pt>
                <c:pt idx="11">
                  <c:v>54.437733321049784</c:v>
                </c:pt>
                <c:pt idx="12">
                  <c:v>53.5583514385328</c:v>
                </c:pt>
                <c:pt idx="13">
                  <c:v>53.33761862892658</c:v>
                </c:pt>
                <c:pt idx="14">
                  <c:v>53.190561697106546</c:v>
                </c:pt>
                <c:pt idx="15">
                  <c:v>53.067779492723574</c:v>
                </c:pt>
                <c:pt idx="16">
                  <c:v>52.50722505678786</c:v>
                </c:pt>
                <c:pt idx="17">
                  <c:v>51.991784781033004</c:v>
                </c:pt>
                <c:pt idx="18">
                  <c:v>51.855284755693084</c:v>
                </c:pt>
                <c:pt idx="19">
                  <c:v>51.82521862863896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dd-33dc-187f-113c1bff650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dd-33dc-187f-113c1bff650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dd-33dc-187f-113c1bff650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dd-33dc-187f-113c1bff650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dd-33dc-187f-113c1bff650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dd-33dc-187f-113c1bff650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dd-33dc-187f-113c1bff650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dd-33dc-187f-113c1bff650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dd-33dc-187f-113c1bff650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dd-33dc-187f-113c1bff650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dd-33dc-187f-113c1bff650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dd-33dc-187f-113c1bff650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dd-33dc-187f-113c1bff650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dd-33dc-187f-113c1bff650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dd-33dc-187f-113c1bff650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dd-33dc-187f-113c1bff650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dd-33dc-187f-113c1bff650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dd-33dc-187f-113c1bff650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dd-33dc-187f-113c1bff650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dd-33dc-187f-113c1bff650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47.73057202005678</c:v>
                </c:pt>
                <c:pt idx="1">
                  <c:v>48.70937923352892</c:v>
                </c:pt>
                <c:pt idx="2">
                  <c:v>58.23200509304468</c:v>
                </c:pt>
                <c:pt idx="3">
                  <c:v>49.525368615161064</c:v>
                </c:pt>
                <c:pt idx="4">
                  <c:v>56.815719940612844</c:v>
                </c:pt>
                <c:pt idx="5">
                  <c:v>70.09382547852292</c:v>
                </c:pt>
                <c:pt idx="6">
                  <c:v>56.21271483709702</c:v>
                </c:pt>
                <c:pt idx="7">
                  <c:v>50.2915735447928</c:v>
                </c:pt>
                <c:pt idx="8">
                  <c:v>54.91826675576095</c:v>
                </c:pt>
                <c:pt idx="9">
                  <c:v>35.69317016145054</c:v>
                </c:pt>
                <c:pt idx="10">
                  <c:v>44.910029350179556</c:v>
                </c:pt>
                <c:pt idx="11">
                  <c:v>47.73840835495091</c:v>
                </c:pt>
                <c:pt idx="12">
                  <c:v>53.01016476581139</c:v>
                </c:pt>
                <c:pt idx="13">
                  <c:v>34.10682524421268</c:v>
                </c:pt>
                <c:pt idx="14">
                  <c:v>47.744428357471406</c:v>
                </c:pt>
                <c:pt idx="15">
                  <c:v>33.59459428546358</c:v>
                </c:pt>
                <c:pt idx="16">
                  <c:v>43.15015245944306</c:v>
                </c:pt>
                <c:pt idx="17">
                  <c:v>58.7516754983615</c:v>
                </c:pt>
                <c:pt idx="18">
                  <c:v>50.11482671911215</c:v>
                </c:pt>
                <c:pt idx="19">
                  <c:v>53.85798756607894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4c-b505-3189-7e6bce0f7bf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4c-b505-3189-7e6bce0f7bf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4c-b505-3189-7e6bce0f7bf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4c-b505-3189-7e6bce0f7bf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64c-b505-3189-7e6bce0f7bf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64c-b505-3189-7e6bce0f7bf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64c-b505-3189-7e6bce0f7bf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64c-b505-3189-7e6bce0f7bf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64c-b505-3189-7e6bce0f7bf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64c-b505-3189-7e6bce0f7bf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64c-b505-3189-7e6bce0f7bf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64c-b505-3189-7e6bce0f7bf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64c-b505-3189-7e6bce0f7bf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64c-b505-3189-7e6bce0f7bf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64c-b505-3189-7e6bce0f7bf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64c-b505-3189-7e6bce0f7bf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64c-b505-3189-7e6bce0f7bf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64c-b505-3189-7e6bce0f7bf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64c-b505-3189-7e6bce0f7bf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64c-b505-3189-7e6bce0f7bf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49.92987611387931</c:v>
                </c:pt>
                <c:pt idx="1">
                  <c:v>30.790808006644777</c:v>
                </c:pt>
                <c:pt idx="2">
                  <c:v>29.30118304213134</c:v>
                </c:pt>
                <c:pt idx="3">
                  <c:v>38.79080087505413</c:v>
                </c:pt>
                <c:pt idx="4">
                  <c:v>17.794192479808874</c:v>
                </c:pt>
                <c:pt idx="5">
                  <c:v>40.27424241058168</c:v>
                </c:pt>
                <c:pt idx="6">
                  <c:v>33.20863763426998</c:v>
                </c:pt>
                <c:pt idx="7">
                  <c:v>26.456840975458817</c:v>
                </c:pt>
                <c:pt idx="8">
                  <c:v>25.072728954783653</c:v>
                </c:pt>
                <c:pt idx="9">
                  <c:v>37.780727646406675</c:v>
                </c:pt>
                <c:pt idx="10">
                  <c:v>14.044816352362426</c:v>
                </c:pt>
                <c:pt idx="11">
                  <c:v>23.33195528753668</c:v>
                </c:pt>
                <c:pt idx="12">
                  <c:v>18.297074446885507</c:v>
                </c:pt>
                <c:pt idx="13">
                  <c:v>17.05650696489629</c:v>
                </c:pt>
                <c:pt idx="14">
                  <c:v>4.966493239583192</c:v>
                </c:pt>
                <c:pt idx="15">
                  <c:v>23.73893734971318</c:v>
                </c:pt>
                <c:pt idx="16">
                  <c:v>40.46371799532683</c:v>
                </c:pt>
                <c:pt idx="17">
                  <c:v>28.616342377104655</c:v>
                </c:pt>
                <c:pt idx="18">
                  <c:v>20.608307457209577</c:v>
                </c:pt>
                <c:pt idx="19">
                  <c:v>36.91602864122024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f6-197a-5da5-73b1180f57d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ff6-197a-5da5-73b1180f57d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ff6-197a-5da5-73b1180f57d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ff6-197a-5da5-73b1180f57d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ff6-197a-5da5-73b1180f57d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ff6-197a-5da5-73b1180f57d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ff6-197a-5da5-73b1180f57d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ff6-197a-5da5-73b1180f57d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ff6-197a-5da5-73b1180f57d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ff6-197a-5da5-73b1180f57d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ff6-197a-5da5-73b1180f57d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ff6-197a-5da5-73b1180f57d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ff6-197a-5da5-73b1180f57d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ff6-197a-5da5-73b1180f57d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ff6-197a-5da5-73b1180f57d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ff6-197a-5da5-73b1180f57d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ff6-197a-5da5-73b1180f57d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ff6-197a-5da5-73b1180f57d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ff6-197a-5da5-73b1180f57d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ff6-197a-5da5-73b1180f57d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1.6188684642420708</c:v>
                </c:pt>
                <c:pt idx="1">
                  <c:v>6.695237095752467</c:v>
                </c:pt>
                <c:pt idx="2">
                  <c:v>8.93918864058355</c:v>
                </c:pt>
                <c:pt idx="3">
                  <c:v>1.4996065719958536</c:v>
                </c:pt>
                <c:pt idx="4">
                  <c:v>1.6467630429589672</c:v>
                </c:pt>
                <c:pt idx="5">
                  <c:v>1.1230332190435888</c:v>
                </c:pt>
                <c:pt idx="6">
                  <c:v>0.733228733327664</c:v>
                </c:pt>
                <c:pt idx="7">
                  <c:v>0.8224702669224103</c:v>
                </c:pt>
                <c:pt idx="8">
                  <c:v>2.0590772574415057</c:v>
                </c:pt>
                <c:pt idx="9">
                  <c:v>11.848782666878709</c:v>
                </c:pt>
                <c:pt idx="10">
                  <c:v>25.35780963024862</c:v>
                </c:pt>
                <c:pt idx="11">
                  <c:v>13.532443336690449</c:v>
                </c:pt>
                <c:pt idx="12">
                  <c:v>0.7676537402217586</c:v>
                </c:pt>
                <c:pt idx="13">
                  <c:v>4.026048152583662</c:v>
                </c:pt>
                <c:pt idx="14">
                  <c:v>0.7316254420962995</c:v>
                </c:pt>
                <c:pt idx="15">
                  <c:v>1.2502310691863954</c:v>
                </c:pt>
                <c:pt idx="16">
                  <c:v>1.787236683147801</c:v>
                </c:pt>
                <c:pt idx="17">
                  <c:v>1.1703198056336037</c:v>
                </c:pt>
                <c:pt idx="18">
                  <c:v>2.594484694066363</c:v>
                </c:pt>
                <c:pt idx="19">
                  <c:v>0.7722341092967134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49-4d6b-77a4-39155ffb6fc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49-4d6b-77a4-39155ffb6fc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49-4d6b-77a4-39155ffb6fc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49-4d6b-77a4-39155ffb6fc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49-4d6b-77a4-39155ffb6fc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49-4d6b-77a4-39155ffb6fc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49-4d6b-77a4-39155ffb6fc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49-4d6b-77a4-39155ffb6fc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49-4d6b-77a4-39155ffb6fc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49-4d6b-77a4-39155ffb6fc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49-4d6b-77a4-39155ffb6fc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49-4d6b-77a4-39155ffb6fc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49-4d6b-77a4-39155ffb6fc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49-4d6b-77a4-39155ffb6fc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49-4d6b-77a4-39155ffb6fc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49-4d6b-77a4-39155ffb6fc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49-4d6b-77a4-39155ffb6fc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49-4d6b-77a4-39155ffb6fc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49-4d6b-77a4-39155ffb6fc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49-4d6b-77a4-39155ffb6fc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51.016411180410294</c:v>
                </c:pt>
                <c:pt idx="1">
                  <c:v>48.183597635199654</c:v>
                </c:pt>
                <c:pt idx="2">
                  <c:v>51.662744572876285</c:v>
                </c:pt>
                <c:pt idx="3">
                  <c:v>38.9503894645454</c:v>
                </c:pt>
                <c:pt idx="4">
                  <c:v>63.30223822156812</c:v>
                </c:pt>
                <c:pt idx="5">
                  <c:v>38.4813304460503</c:v>
                </c:pt>
                <c:pt idx="6">
                  <c:v>49.87508216478664</c:v>
                </c:pt>
                <c:pt idx="7">
                  <c:v>44.02414217940049</c:v>
                </c:pt>
                <c:pt idx="8">
                  <c:v>49.3886341761369</c:v>
                </c:pt>
                <c:pt idx="9">
                  <c:v>36.9044324219037</c:v>
                </c:pt>
                <c:pt idx="10">
                  <c:v>39.16742378733203</c:v>
                </c:pt>
                <c:pt idx="11">
                  <c:v>34.6626632078164</c:v>
                </c:pt>
                <c:pt idx="12">
                  <c:v>43.17661636573946</c:v>
                </c:pt>
                <c:pt idx="13">
                  <c:v>53.02735859274447</c:v>
                </c:pt>
                <c:pt idx="14">
                  <c:v>39.79010631848224</c:v>
                </c:pt>
                <c:pt idx="15">
                  <c:v>49.4070526775766</c:v>
                </c:pt>
                <c:pt idx="16">
                  <c:v>38.71242638881983</c:v>
                </c:pt>
                <c:pt idx="17">
                  <c:v>34.140802447513394</c:v>
                </c:pt>
                <c:pt idx="18">
                  <c:v>57.56633934828086</c:v>
                </c:pt>
                <c:pt idx="19">
                  <c:v>32.35377437472697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726-b52a-c6d7-440fc50ac5f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726-b52a-c6d7-440fc50ac5f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726-b52a-c6d7-440fc50ac5f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726-b52a-c6d7-440fc50ac5f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726-b52a-c6d7-440fc50ac5f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726-b52a-c6d7-440fc50ac5f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726-b52a-c6d7-440fc50ac5f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726-b52a-c6d7-440fc50ac5f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726-b52a-c6d7-440fc50ac5f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726-b52a-c6d7-440fc50ac5f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726-b52a-c6d7-440fc50ac5f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726-b52a-c6d7-440fc50ac5f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726-b52a-c6d7-440fc50ac5f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726-b52a-c6d7-440fc50ac5f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726-b52a-c6d7-440fc50ac5f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726-b52a-c6d7-440fc50ac5f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726-b52a-c6d7-440fc50ac5f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726-b52a-c6d7-440fc50ac5f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726-b52a-c6d7-440fc50ac5f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726-b52a-c6d7-440fc50ac5f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40.17352364303174</c:v>
                </c:pt>
                <c:pt idx="1">
                  <c:v>35.73152637371214</c:v>
                </c:pt>
                <c:pt idx="2">
                  <c:v>33.60194071172652</c:v>
                </c:pt>
                <c:pt idx="3">
                  <c:v>44.55234961320079</c:v>
                </c:pt>
                <c:pt idx="4">
                  <c:v>56.29593280940472</c:v>
                </c:pt>
                <c:pt idx="5">
                  <c:v>61.123687123795385</c:v>
                </c:pt>
                <c:pt idx="6">
                  <c:v>35.72596271397829</c:v>
                </c:pt>
                <c:pt idx="7">
                  <c:v>35.89243290451579</c:v>
                </c:pt>
                <c:pt idx="8">
                  <c:v>37.27552785611081</c:v>
                </c:pt>
                <c:pt idx="9">
                  <c:v>43.68813729944814</c:v>
                </c:pt>
                <c:pt idx="10">
                  <c:v>29.565926621784072</c:v>
                </c:pt>
                <c:pt idx="11">
                  <c:v>23.935599637454906</c:v>
                </c:pt>
                <c:pt idx="12">
                  <c:v>23.490899735681445</c:v>
                </c:pt>
                <c:pt idx="13">
                  <c:v>36.38844780580962</c:v>
                </c:pt>
                <c:pt idx="14">
                  <c:v>55.926260687669455</c:v>
                </c:pt>
                <c:pt idx="15">
                  <c:v>36.11932916542821</c:v>
                </c:pt>
                <c:pt idx="16">
                  <c:v>47.53637022351755</c:v>
                </c:pt>
                <c:pt idx="17">
                  <c:v>40.010947798369756</c:v>
                </c:pt>
                <c:pt idx="18">
                  <c:v>41.16342321290266</c:v>
                </c:pt>
                <c:pt idx="19">
                  <c:v>6.99954345871814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169-c74e-0bc7-35d15ac8364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169-c74e-0bc7-35d15ac8364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169-c74e-0bc7-35d15ac8364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169-c74e-0bc7-35d15ac8364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169-c74e-0bc7-35d15ac8364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169-c74e-0bc7-35d15ac8364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169-c74e-0bc7-35d15ac8364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169-c74e-0bc7-35d15ac8364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169-c74e-0bc7-35d15ac8364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169-c74e-0bc7-35d15ac8364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169-c74e-0bc7-35d15ac8364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169-c74e-0bc7-35d15ac8364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169-c74e-0bc7-35d15ac8364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169-c74e-0bc7-35d15ac8364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169-c74e-0bc7-35d15ac8364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169-c74e-0bc7-35d15ac8364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169-c74e-0bc7-35d15ac8364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169-c74e-0bc7-35d15ac8364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169-c74e-0bc7-35d15ac8364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169-c74e-0bc7-35d15ac8364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9.557158215142858</c:v>
                </c:pt>
                <c:pt idx="1">
                  <c:v>67.25606919194564</c:v>
                </c:pt>
                <c:pt idx="2">
                  <c:v>49.4480891274317</c:v>
                </c:pt>
                <c:pt idx="3">
                  <c:v>38.20297516062925</c:v>
                </c:pt>
                <c:pt idx="4">
                  <c:v>51.855284755693084</c:v>
                </c:pt>
                <c:pt idx="5">
                  <c:v>39.62158445104781</c:v>
                </c:pt>
                <c:pt idx="6">
                  <c:v>48.747482571724454</c:v>
                </c:pt>
                <c:pt idx="7">
                  <c:v>32.982926765914776</c:v>
                </c:pt>
                <c:pt idx="8">
                  <c:v>54.437733321049784</c:v>
                </c:pt>
                <c:pt idx="9">
                  <c:v>47.62333696642478</c:v>
                </c:pt>
                <c:pt idx="10">
                  <c:v>57.27401497339823</c:v>
                </c:pt>
                <c:pt idx="11">
                  <c:v>44.37872084088215</c:v>
                </c:pt>
                <c:pt idx="12">
                  <c:v>34.63923604356442</c:v>
                </c:pt>
                <c:pt idx="13">
                  <c:v>57.056120376206934</c:v>
                </c:pt>
                <c:pt idx="14">
                  <c:v>34.24734944985901</c:v>
                </c:pt>
                <c:pt idx="15">
                  <c:v>42.40909406466824</c:v>
                </c:pt>
                <c:pt idx="16">
                  <c:v>49.03874976277646</c:v>
                </c:pt>
                <c:pt idx="17">
                  <c:v>53.067779492723574</c:v>
                </c:pt>
                <c:pt idx="18">
                  <c:v>29.877554813924334</c:v>
                </c:pt>
                <c:pt idx="19">
                  <c:v>56.13973286865171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ce2-7d36-78cf-9d230c985a1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ce2-7d36-78cf-9d230c985a1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e2-7d36-78cf-9d230c985a1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ce2-7d36-78cf-9d230c985a1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ce2-7d36-78cf-9d230c985a1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ce2-7d36-78cf-9d230c985a1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ce2-7d36-78cf-9d230c985a1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ce2-7d36-78cf-9d230c985a1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ce2-7d36-78cf-9d230c985a1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ce2-7d36-78cf-9d230c985a1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ce2-7d36-78cf-9d230c985a1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ce2-7d36-78cf-9d230c985a1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ce2-7d36-78cf-9d230c985a1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ce2-7d36-78cf-9d230c985a1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ce2-7d36-78cf-9d230c985a1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ce2-7d36-78cf-9d230c985a1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ce2-7d36-78cf-9d230c985a1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ce2-7d36-78cf-9d230c985a1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ce2-7d36-78cf-9d230c985a1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ce2-7d36-78cf-9d230c985a1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57.98216617179628</c:v>
                </c:pt>
                <c:pt idx="1">
                  <c:v>41.977095433588836</c:v>
                </c:pt>
                <c:pt idx="2">
                  <c:v>44.586246752274555</c:v>
                </c:pt>
                <c:pt idx="3">
                  <c:v>50.56337515015386</c:v>
                </c:pt>
                <c:pt idx="4">
                  <c:v>54.95569726532165</c:v>
                </c:pt>
                <c:pt idx="5">
                  <c:v>51.21019804750656</c:v>
                </c:pt>
                <c:pt idx="6">
                  <c:v>57.06502686773973</c:v>
                </c:pt>
                <c:pt idx="7">
                  <c:v>93.67206174541978</c:v>
                </c:pt>
                <c:pt idx="8">
                  <c:v>52.81548135812606</c:v>
                </c:pt>
                <c:pt idx="9">
                  <c:v>37.928084819775286</c:v>
                </c:pt>
                <c:pt idx="10">
                  <c:v>37.16462055122083</c:v>
                </c:pt>
                <c:pt idx="11">
                  <c:v>47.34002605015348</c:v>
                </c:pt>
                <c:pt idx="12">
                  <c:v>28.30737375862544</c:v>
                </c:pt>
                <c:pt idx="13">
                  <c:v>75.25650103107877</c:v>
                </c:pt>
                <c:pt idx="14">
                  <c:v>53.998887754978746</c:v>
                </c:pt>
                <c:pt idx="15">
                  <c:v>41.99624879288209</c:v>
                </c:pt>
                <c:pt idx="16">
                  <c:v>54.614680986496715</c:v>
                </c:pt>
                <c:pt idx="17">
                  <c:v>34.430530922771204</c:v>
                </c:pt>
                <c:pt idx="18">
                  <c:v>62.83027682381964</c:v>
                </c:pt>
                <c:pt idx="19">
                  <c:v>65.53797484042722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a29-4e55-85a4-2b0c91e9a5e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a29-4e55-85a4-2b0c91e9a5e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a29-4e55-85a4-2b0c91e9a5e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a29-4e55-85a4-2b0c91e9a5e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a29-4e55-85a4-2b0c91e9a5e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a29-4e55-85a4-2b0c91e9a5e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a29-4e55-85a4-2b0c91e9a5e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a29-4e55-85a4-2b0c91e9a5e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a29-4e55-85a4-2b0c91e9a5e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a29-4e55-85a4-2b0c91e9a5e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a29-4e55-85a4-2b0c91e9a5e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a29-4e55-85a4-2b0c91e9a5e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a29-4e55-85a4-2b0c91e9a5e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a29-4e55-85a4-2b0c91e9a5e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a29-4e55-85a4-2b0c91e9a5e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a29-4e55-85a4-2b0c91e9a5e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a29-4e55-85a4-2b0c91e9a5e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a29-4e55-85a4-2b0c91e9a5e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a29-4e55-85a4-2b0c91e9a5e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a29-4e55-85a4-2b0c91e9a5e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54.77391123989746</c:v>
                </c:pt>
                <c:pt idx="1">
                  <c:v>46.06156341245222</c:v>
                </c:pt>
                <c:pt idx="2">
                  <c:v>56.08460744883412</c:v>
                </c:pt>
                <c:pt idx="3">
                  <c:v>40.96453794325726</c:v>
                </c:pt>
                <c:pt idx="4">
                  <c:v>43.50975517036145</c:v>
                </c:pt>
                <c:pt idx="5">
                  <c:v>56.68469037365319</c:v>
                </c:pt>
                <c:pt idx="6">
                  <c:v>56.23994878436128</c:v>
                </c:pt>
                <c:pt idx="7">
                  <c:v>57.072364989419754</c:v>
                </c:pt>
                <c:pt idx="8">
                  <c:v>61.9030798908942</c:v>
                </c:pt>
                <c:pt idx="9">
                  <c:v>57.88879686632867</c:v>
                </c:pt>
                <c:pt idx="10">
                  <c:v>41.46172552486571</c:v>
                </c:pt>
                <c:pt idx="11">
                  <c:v>47.07257463563315</c:v>
                </c:pt>
                <c:pt idx="12">
                  <c:v>53.86830932319865</c:v>
                </c:pt>
                <c:pt idx="13">
                  <c:v>43.99552461975326</c:v>
                </c:pt>
                <c:pt idx="14">
                  <c:v>43.67069763354524</c:v>
                </c:pt>
                <c:pt idx="15">
                  <c:v>45.70464772145087</c:v>
                </c:pt>
                <c:pt idx="16">
                  <c:v>65.7529121196943</c:v>
                </c:pt>
                <c:pt idx="17">
                  <c:v>54.085897153557305</c:v>
                </c:pt>
                <c:pt idx="18">
                  <c:v>53.416313729809694</c:v>
                </c:pt>
                <c:pt idx="19">
                  <c:v>52.92684531174732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e12-7c0b-359d-96ec528e487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e12-7c0b-359d-96ec528e487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e12-7c0b-359d-96ec528e487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e12-7c0b-359d-96ec528e487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e12-7c0b-359d-96ec528e487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e12-7c0b-359d-96ec528e487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e12-7c0b-359d-96ec528e487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e12-7c0b-359d-96ec528e487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e12-7c0b-359d-96ec528e487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e12-7c0b-359d-96ec528e487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e12-7c0b-359d-96ec528e487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e12-7c0b-359d-96ec528e487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e12-7c0b-359d-96ec528e487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e12-7c0b-359d-96ec528e487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e12-7c0b-359d-96ec528e487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e12-7c0b-359d-96ec528e487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e12-7c0b-359d-96ec528e487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e12-7c0b-359d-96ec528e487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e12-7c0b-359d-96ec528e487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e12-7c0b-359d-96ec528e487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11.02806607686307</c:v>
                </c:pt>
                <c:pt idx="1">
                  <c:v>51.10042043283202</c:v>
                </c:pt>
                <c:pt idx="2">
                  <c:v>19.407874766638603</c:v>
                </c:pt>
                <c:pt idx="3">
                  <c:v>80.12924545529279</c:v>
                </c:pt>
                <c:pt idx="4">
                  <c:v>57.35904603315578</c:v>
                </c:pt>
                <c:pt idx="5">
                  <c:v>54.368348447875995</c:v>
                </c:pt>
                <c:pt idx="6">
                  <c:v>48.18053619811675</c:v>
                </c:pt>
                <c:pt idx="7">
                  <c:v>50.78296308870693</c:v>
                </c:pt>
                <c:pt idx="8">
                  <c:v>80.9762628489503</c:v>
                </c:pt>
                <c:pt idx="9">
                  <c:v>29.997323260415868</c:v>
                </c:pt>
                <c:pt idx="10">
                  <c:v>48.76728333712648</c:v>
                </c:pt>
                <c:pt idx="11">
                  <c:v>35.03404698265093</c:v>
                </c:pt>
                <c:pt idx="12">
                  <c:v>20.821902458864482</c:v>
                </c:pt>
                <c:pt idx="13">
                  <c:v>47.87860194961837</c:v>
                </c:pt>
                <c:pt idx="14">
                  <c:v>33.7460927392805</c:v>
                </c:pt>
                <c:pt idx="15">
                  <c:v>70.96687763908174</c:v>
                </c:pt>
                <c:pt idx="16">
                  <c:v>36.75035493925483</c:v>
                </c:pt>
                <c:pt idx="17">
                  <c:v>53.34181174847024</c:v>
                </c:pt>
                <c:pt idx="18">
                  <c:v>50.24425325325809</c:v>
                </c:pt>
                <c:pt idx="19">
                  <c:v>27.083403431824422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d87-6396-81ec-6086221e24a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d87-6396-81ec-6086221e24a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d87-6396-81ec-6086221e24a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d87-6396-81ec-6086221e24a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d87-6396-81ec-6086221e24a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d87-6396-81ec-6086221e24a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d87-6396-81ec-6086221e24a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d87-6396-81ec-6086221e24a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d87-6396-81ec-6086221e24a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d87-6396-81ec-6086221e24a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d87-6396-81ec-6086221e24a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d87-6396-81ec-6086221e24a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d87-6396-81ec-6086221e24a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d87-6396-81ec-6086221e24a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d87-6396-81ec-6086221e24a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d87-6396-81ec-6086221e24a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d87-6396-81ec-6086221e24a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d87-6396-81ec-6086221e24a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d87-6396-81ec-6086221e24a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d87-6396-81ec-6086221e24a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5.954485720245749</c:v>
                </c:pt>
                <c:pt idx="2">
                  <c:v>4.400852856431609</c:v>
                </c:pt>
                <c:pt idx="3">
                  <c:v>1.8124077071211389</c:v>
                </c:pt>
                <c:pt idx="4">
                  <c:v>2.8729227260032406</c:v>
                </c:pt>
                <c:pt idx="5">
                  <c:v>4.055252273042965</c:v>
                </c:pt>
                <c:pt idx="6">
                  <c:v>3.702562296531902</c:v>
                </c:pt>
                <c:pt idx="7">
                  <c:v>5.97191012230853</c:v>
                </c:pt>
                <c:pt idx="8">
                  <c:v>4.330568874795732</c:v>
                </c:pt>
                <c:pt idx="9">
                  <c:v>5.8808673954004345</c:v>
                </c:pt>
                <c:pt idx="10">
                  <c:v>1.9932614544318241</c:v>
                </c:pt>
                <c:pt idx="11">
                  <c:v>3.711695744901122</c:v>
                </c:pt>
                <c:pt idx="12">
                  <c:v>7.9447947048677126</c:v>
                </c:pt>
                <c:pt idx="13">
                  <c:v>1.0244674994333303</c:v>
                </c:pt>
                <c:pt idx="14">
                  <c:v>4.908079025642582</c:v>
                </c:pt>
                <c:pt idx="15">
                  <c:v>4.106888440085829</c:v>
                </c:pt>
                <c:pt idx="16">
                  <c:v>5.695036471857544</c:v>
                </c:pt>
                <c:pt idx="17">
                  <c:v>4.024519901024069</c:v>
                </c:pt>
                <c:pt idx="18">
                  <c:v>2.636966321316612</c:v>
                </c:pt>
                <c:pt idx="19">
                  <c:v>5.737598069153124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55.5594107455046</c:v>
                </c:pt>
                <c:pt idx="2">
                  <c:v>51.21173427015644</c:v>
                </c:pt>
                <c:pt idx="3">
                  <c:v>49.723882049658634</c:v>
                </c:pt>
                <c:pt idx="4">
                  <c:v>47.133667079857986</c:v>
                </c:pt>
                <c:pt idx="5">
                  <c:v>43.91111629974618</c:v>
                </c:pt>
                <c:pt idx="6">
                  <c:v>43.483067166024476</c:v>
                </c:pt>
                <c:pt idx="7">
                  <c:v>42.87947547453093</c:v>
                </c:pt>
                <c:pt idx="8">
                  <c:v>42.655264624939726</c:v>
                </c:pt>
                <c:pt idx="9">
                  <c:v>42.46374406257763</c:v>
                </c:pt>
                <c:pt idx="10">
                  <c:v>41.81332266595146</c:v>
                </c:pt>
                <c:pt idx="11">
                  <c:v>41.446860663986314</c:v>
                </c:pt>
                <c:pt idx="12">
                  <c:v>41.41211627985942</c:v>
                </c:pt>
                <c:pt idx="13">
                  <c:v>40.57291323414782</c:v>
                </c:pt>
                <c:pt idx="14">
                  <c:v>38.80784923805758</c:v>
                </c:pt>
                <c:pt idx="15">
                  <c:v>38.5054973761996</c:v>
                </c:pt>
                <c:pt idx="16">
                  <c:v>37.99518134590964</c:v>
                </c:pt>
                <c:pt idx="17">
                  <c:v>37.92024036502474</c:v>
                </c:pt>
                <c:pt idx="18">
                  <c:v>37.84002322683784</c:v>
                </c:pt>
                <c:pt idx="19">
                  <c:v>37.44063292969447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47c-2ea9-26c3-1782098d052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47c-2ea9-26c3-1782098d052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47c-2ea9-26c3-1782098d052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47c-2ea9-26c3-1782098d052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47c-2ea9-26c3-1782098d052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47c-2ea9-26c3-1782098d052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47c-2ea9-26c3-1782098d052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47c-2ea9-26c3-1782098d052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47c-2ea9-26c3-1782098d052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47c-2ea9-26c3-1782098d052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47c-2ea9-26c3-1782098d052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47c-2ea9-26c3-1782098d052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47c-2ea9-26c3-1782098d052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47c-2ea9-26c3-1782098d052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47c-2ea9-26c3-1782098d052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47c-2ea9-26c3-1782098d052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47c-2ea9-26c3-1782098d052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47c-2ea9-26c3-1782098d052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47c-2ea9-26c3-1782098d052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47c-2ea9-26c3-1782098d052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50.2915735447928</c:v>
                </c:pt>
                <c:pt idx="1">
                  <c:v>52.9680411860484</c:v>
                </c:pt>
                <c:pt idx="2">
                  <c:v>47.66174617582744</c:v>
                </c:pt>
                <c:pt idx="3">
                  <c:v>48.93414801866732</c:v>
                </c:pt>
                <c:pt idx="4">
                  <c:v>34.10682524421268</c:v>
                </c:pt>
                <c:pt idx="5">
                  <c:v>56.27355569450081</c:v>
                </c:pt>
                <c:pt idx="6">
                  <c:v>35.28578927528046</c:v>
                </c:pt>
                <c:pt idx="7">
                  <c:v>50.25716885428037</c:v>
                </c:pt>
                <c:pt idx="8">
                  <c:v>58.107561941469896</c:v>
                </c:pt>
                <c:pt idx="9">
                  <c:v>53.96989503435162</c:v>
                </c:pt>
                <c:pt idx="10">
                  <c:v>46.71379700457821</c:v>
                </c:pt>
                <c:pt idx="11">
                  <c:v>53.85798756607894</c:v>
                </c:pt>
                <c:pt idx="12">
                  <c:v>50.11482671911215</c:v>
                </c:pt>
                <c:pt idx="13">
                  <c:v>59.51865322494658</c:v>
                </c:pt>
                <c:pt idx="14">
                  <c:v>43.289400251348965</c:v>
                </c:pt>
                <c:pt idx="15">
                  <c:v>50.45358391498704</c:v>
                </c:pt>
                <c:pt idx="16">
                  <c:v>48.620465649786915</c:v>
                </c:pt>
                <c:pt idx="17">
                  <c:v>48.102606814617765</c:v>
                </c:pt>
                <c:pt idx="18">
                  <c:v>56.243590788471046</c:v>
                </c:pt>
                <c:pt idx="19">
                  <c:v>47.73057202005678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75f-4329-c1f0-e4c44827336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75f-4329-c1f0-e4c44827336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75f-4329-c1f0-e4c44827336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75f-4329-c1f0-e4c44827336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75f-4329-c1f0-e4c44827336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75f-4329-c1f0-e4c44827336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75f-4329-c1f0-e4c44827336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75f-4329-c1f0-e4c44827336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75f-4329-c1f0-e4c44827336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75f-4329-c1f0-e4c44827336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75f-4329-c1f0-e4c44827336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75f-4329-c1f0-e4c44827336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75f-4329-c1f0-e4c44827336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75f-4329-c1f0-e4c44827336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75f-4329-c1f0-e4c44827336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75f-4329-c1f0-e4c44827336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75f-4329-c1f0-e4c44827336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75f-4329-c1f0-e4c44827336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75f-4329-c1f0-e4c44827336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75f-4329-c1f0-e4c44827336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26.456840975458817</c:v>
                </c:pt>
                <c:pt idx="1">
                  <c:v>22.412824579721068</c:v>
                </c:pt>
                <c:pt idx="2">
                  <c:v>13.455465845385095</c:v>
                </c:pt>
                <c:pt idx="3">
                  <c:v>17.74146649550746</c:v>
                </c:pt>
                <c:pt idx="4">
                  <c:v>17.05650696489629</c:v>
                </c:pt>
                <c:pt idx="5">
                  <c:v>11.74729588371801</c:v>
                </c:pt>
                <c:pt idx="6">
                  <c:v>18.334058710054542</c:v>
                </c:pt>
                <c:pt idx="7">
                  <c:v>11.02504422762832</c:v>
                </c:pt>
                <c:pt idx="8">
                  <c:v>19.468614838891174</c:v>
                </c:pt>
                <c:pt idx="9">
                  <c:v>3.6783326476914313</c:v>
                </c:pt>
                <c:pt idx="10">
                  <c:v>30.15050375530391</c:v>
                </c:pt>
                <c:pt idx="11">
                  <c:v>36.91602864122024</c:v>
                </c:pt>
                <c:pt idx="12">
                  <c:v>20.608307457209577</c:v>
                </c:pt>
                <c:pt idx="13">
                  <c:v>25.542933943757085</c:v>
                </c:pt>
                <c:pt idx="14">
                  <c:v>18.35742127377258</c:v>
                </c:pt>
                <c:pt idx="15">
                  <c:v>57.71013197851139</c:v>
                </c:pt>
                <c:pt idx="16">
                  <c:v>24.681001204242385</c:v>
                </c:pt>
                <c:pt idx="17">
                  <c:v>14.65045392797993</c:v>
                </c:pt>
                <c:pt idx="18">
                  <c:v>23.670104060335838</c:v>
                </c:pt>
                <c:pt idx="19">
                  <c:v>49.92987611387931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cbf-6830-f77d-bc79e4030da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cbf-6830-f77d-bc79e4030da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bf-6830-f77d-bc79e4030da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cbf-6830-f77d-bc79e4030da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cbf-6830-f77d-bc79e4030da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cbf-6830-f77d-bc79e4030da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cbf-6830-f77d-bc79e4030da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cbf-6830-f77d-bc79e4030da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cbf-6830-f77d-bc79e4030da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cbf-6830-f77d-bc79e4030da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cbf-6830-f77d-bc79e4030da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cbf-6830-f77d-bc79e4030da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cbf-6830-f77d-bc79e4030da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cbf-6830-f77d-bc79e4030da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cbf-6830-f77d-bc79e4030da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cbf-6830-f77d-bc79e4030da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cbf-6830-f77d-bc79e4030da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cbf-6830-f77d-bc79e4030da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cbf-6830-f77d-bc79e4030da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cbf-6830-f77d-bc79e4030da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0.8224702669224103</c:v>
                </c:pt>
                <c:pt idx="1">
                  <c:v>3.0847262724355113</c:v>
                </c:pt>
                <c:pt idx="2">
                  <c:v>1.3489093173172502</c:v>
                </c:pt>
                <c:pt idx="3">
                  <c:v>0.5853137076194568</c:v>
                </c:pt>
                <c:pt idx="4">
                  <c:v>4.026048152583662</c:v>
                </c:pt>
                <c:pt idx="5">
                  <c:v>1.2787280898464504</c:v>
                </c:pt>
                <c:pt idx="6">
                  <c:v>28.197572456067583</c:v>
                </c:pt>
                <c:pt idx="7">
                  <c:v>1.0756551248231596</c:v>
                </c:pt>
                <c:pt idx="8">
                  <c:v>1.8528386941115114</c:v>
                </c:pt>
                <c:pt idx="9">
                  <c:v>0.9051099694221951</c:v>
                </c:pt>
                <c:pt idx="10">
                  <c:v>3.199805297924142</c:v>
                </c:pt>
                <c:pt idx="11">
                  <c:v>0.7722341092967134</c:v>
                </c:pt>
                <c:pt idx="12">
                  <c:v>2.594484694066363</c:v>
                </c:pt>
                <c:pt idx="13">
                  <c:v>5.706673233401345</c:v>
                </c:pt>
                <c:pt idx="14">
                  <c:v>1.4998638343365966</c:v>
                </c:pt>
                <c:pt idx="15">
                  <c:v>1.0083793211637753</c:v>
                </c:pt>
                <c:pt idx="16">
                  <c:v>1.4354632028936838</c:v>
                </c:pt>
                <c:pt idx="17">
                  <c:v>25.426491287710512</c:v>
                </c:pt>
                <c:pt idx="18">
                  <c:v>1.9665794693793754</c:v>
                </c:pt>
                <c:pt idx="19">
                  <c:v>1.6188684642420708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121-d3bc-390c-ab2daf0459a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121-d3bc-390c-ab2daf0459a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121-d3bc-390c-ab2daf0459a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121-d3bc-390c-ab2daf0459a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121-d3bc-390c-ab2daf0459a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121-d3bc-390c-ab2daf0459a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121-d3bc-390c-ab2daf0459a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121-d3bc-390c-ab2daf0459a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121-d3bc-390c-ab2daf0459a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121-d3bc-390c-ab2daf0459a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121-d3bc-390c-ab2daf0459a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121-d3bc-390c-ab2daf0459a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121-d3bc-390c-ab2daf0459a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121-d3bc-390c-ab2daf0459a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121-d3bc-390c-ab2daf0459a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121-d3bc-390c-ab2daf0459a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121-d3bc-390c-ab2daf0459a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121-d3bc-390c-ab2daf0459a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121-d3bc-390c-ab2daf0459a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121-d3bc-390c-ab2daf0459a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44.02414217940049</c:v>
                </c:pt>
                <c:pt idx="1">
                  <c:v>37.838423528648356</c:v>
                </c:pt>
                <c:pt idx="2">
                  <c:v>32.22098167437172</c:v>
                </c:pt>
                <c:pt idx="3">
                  <c:v>45.04384662690923</c:v>
                </c:pt>
                <c:pt idx="4">
                  <c:v>53.02735859274447</c:v>
                </c:pt>
                <c:pt idx="5">
                  <c:v>47.6259995142028</c:v>
                </c:pt>
                <c:pt idx="6">
                  <c:v>39.809073056288035</c:v>
                </c:pt>
                <c:pt idx="7">
                  <c:v>45.3562388439854</c:v>
                </c:pt>
                <c:pt idx="8">
                  <c:v>49.35655419122536</c:v>
                </c:pt>
                <c:pt idx="9">
                  <c:v>41.435405870622326</c:v>
                </c:pt>
                <c:pt idx="10">
                  <c:v>55.49157474396059</c:v>
                </c:pt>
                <c:pt idx="11">
                  <c:v>32.35377437472697</c:v>
                </c:pt>
                <c:pt idx="12">
                  <c:v>57.56633934828086</c:v>
                </c:pt>
                <c:pt idx="13">
                  <c:v>43.43608852238782</c:v>
                </c:pt>
                <c:pt idx="14">
                  <c:v>52.98578958349545</c:v>
                </c:pt>
                <c:pt idx="15">
                  <c:v>30.636155405540354</c:v>
                </c:pt>
                <c:pt idx="16">
                  <c:v>46.39375850929023</c:v>
                </c:pt>
                <c:pt idx="17">
                  <c:v>48.41461960342855</c:v>
                </c:pt>
                <c:pt idx="18">
                  <c:v>53.59959479513287</c:v>
                </c:pt>
                <c:pt idx="19">
                  <c:v>51.016411180410294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a3f-eeb6-5e35-21d71948140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a3f-eeb6-5e35-21d71948140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a3f-eeb6-5e35-21d71948140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a3f-eeb6-5e35-21d71948140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a3f-eeb6-5e35-21d71948140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a3f-eeb6-5e35-21d71948140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a3f-eeb6-5e35-21d71948140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a3f-eeb6-5e35-21d71948140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a3f-eeb6-5e35-21d71948140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a3f-eeb6-5e35-21d71948140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a3f-eeb6-5e35-21d71948140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a3f-eeb6-5e35-21d71948140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a3f-eeb6-5e35-21d71948140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a3f-eeb6-5e35-21d71948140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a3f-eeb6-5e35-21d71948140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a3f-eeb6-5e35-21d71948140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a3f-eeb6-5e35-21d71948140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a3f-eeb6-5e35-21d71948140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a3f-eeb6-5e35-21d71948140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a3f-eeb6-5e35-21d71948140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35.89243290451579</c:v>
                </c:pt>
                <c:pt idx="1">
                  <c:v>30.488099777853932</c:v>
                </c:pt>
                <c:pt idx="2">
                  <c:v>25.613133395746278</c:v>
                </c:pt>
                <c:pt idx="3">
                  <c:v>56.30894346167187</c:v>
                </c:pt>
                <c:pt idx="4">
                  <c:v>36.38844780580962</c:v>
                </c:pt>
                <c:pt idx="5">
                  <c:v>25.301293944661456</c:v>
                </c:pt>
                <c:pt idx="6">
                  <c:v>38.38651256267585</c:v>
                </c:pt>
                <c:pt idx="7">
                  <c:v>26.48895814777639</c:v>
                </c:pt>
                <c:pt idx="8">
                  <c:v>46.295136921343186</c:v>
                </c:pt>
                <c:pt idx="9">
                  <c:v>56.79928856687887</c:v>
                </c:pt>
                <c:pt idx="10">
                  <c:v>41.76520550656127</c:v>
                </c:pt>
                <c:pt idx="11">
                  <c:v>6.99954345871814</c:v>
                </c:pt>
                <c:pt idx="12">
                  <c:v>41.16342321290266</c:v>
                </c:pt>
                <c:pt idx="13">
                  <c:v>78.39145071439467</c:v>
                </c:pt>
                <c:pt idx="14">
                  <c:v>54.12017139755789</c:v>
                </c:pt>
                <c:pt idx="15">
                  <c:v>29.397573346994943</c:v>
                </c:pt>
                <c:pt idx="16">
                  <c:v>47.00031119387123</c:v>
                </c:pt>
                <c:pt idx="17">
                  <c:v>35.64734963726838</c:v>
                </c:pt>
                <c:pt idx="18">
                  <c:v>36.3585238434671</c:v>
                </c:pt>
                <c:pt idx="19">
                  <c:v>40.17352364303174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647-50ab-b9e5-f0b3707b15d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647-50ab-b9e5-f0b3707b15d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647-50ab-b9e5-f0b3707b15d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647-50ab-b9e5-f0b3707b15d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647-50ab-b9e5-f0b3707b15d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647-50ab-b9e5-f0b3707b15d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647-50ab-b9e5-f0b3707b15d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647-50ab-b9e5-f0b3707b15d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647-50ab-b9e5-f0b3707b15d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647-50ab-b9e5-f0b3707b15d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647-50ab-b9e5-f0b3707b15d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647-50ab-b9e5-f0b3707b15d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647-50ab-b9e5-f0b3707b15d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647-50ab-b9e5-f0b3707b15d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647-50ab-b9e5-f0b3707b15d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647-50ab-b9e5-f0b3707b15d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647-50ab-b9e5-f0b3707b15d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647-50ab-b9e5-f0b3707b15d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647-50ab-b9e5-f0b3707b15d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647-50ab-b9e5-f0b3707b15d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32.982926765914776</c:v>
                </c:pt>
                <c:pt idx="1">
                  <c:v>43.13007324330121</c:v>
                </c:pt>
                <c:pt idx="2">
                  <c:v>41.667432656364184</c:v>
                </c:pt>
                <c:pt idx="3">
                  <c:v>42.494110058765784</c:v>
                </c:pt>
                <c:pt idx="4">
                  <c:v>57.056120376206934</c:v>
                </c:pt>
                <c:pt idx="5">
                  <c:v>46.28130213950984</c:v>
                </c:pt>
                <c:pt idx="6">
                  <c:v>47.044360621576445</c:v>
                </c:pt>
                <c:pt idx="7">
                  <c:v>49.298527994072025</c:v>
                </c:pt>
                <c:pt idx="8">
                  <c:v>60.57439929092304</c:v>
                </c:pt>
                <c:pt idx="9">
                  <c:v>46.3468317872536</c:v>
                </c:pt>
                <c:pt idx="10">
                  <c:v>43.2791146558656</c:v>
                </c:pt>
                <c:pt idx="11">
                  <c:v>56.13973286865171</c:v>
                </c:pt>
                <c:pt idx="12">
                  <c:v>29.877554813924334</c:v>
                </c:pt>
                <c:pt idx="13">
                  <c:v>53.33761862892658</c:v>
                </c:pt>
                <c:pt idx="14">
                  <c:v>32.152518510946905</c:v>
                </c:pt>
                <c:pt idx="15">
                  <c:v>34.111208279295944</c:v>
                </c:pt>
                <c:pt idx="16">
                  <c:v>49.843551755821096</c:v>
                </c:pt>
                <c:pt idx="17">
                  <c:v>37.947235250004994</c:v>
                </c:pt>
                <c:pt idx="18">
                  <c:v>26.844606990516883</c:v>
                </c:pt>
                <c:pt idx="19">
                  <c:v>9.557158215142858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4e5-8d97-88aa-59fb0ea9944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4e5-8d97-88aa-59fb0ea9944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4e5-8d97-88aa-59fb0ea9944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4e5-8d97-88aa-59fb0ea9944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4e5-8d97-88aa-59fb0ea9944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4e5-8d97-88aa-59fb0ea9944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4e5-8d97-88aa-59fb0ea9944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4e5-8d97-88aa-59fb0ea9944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4e5-8d97-88aa-59fb0ea9944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4e5-8d97-88aa-59fb0ea9944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4e5-8d97-88aa-59fb0ea9944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4e5-8d97-88aa-59fb0ea9944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4e5-8d97-88aa-59fb0ea9944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4e5-8d97-88aa-59fb0ea9944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4e5-8d97-88aa-59fb0ea9944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4e5-8d97-88aa-59fb0ea9944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4e5-8d97-88aa-59fb0ea9944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4e5-8d97-88aa-59fb0ea9944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4e5-8d97-88aa-59fb0ea9944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4e5-8d97-88aa-59fb0ea9944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42.87947547453093</c:v>
                </c:pt>
                <c:pt idx="1">
                  <c:v>22.781313211718825</c:v>
                </c:pt>
                <c:pt idx="2">
                  <c:v>34.390990808455214</c:v>
                </c:pt>
                <c:pt idx="3">
                  <c:v>27.117600515771006</c:v>
                </c:pt>
                <c:pt idx="4">
                  <c:v>40.57291323414782</c:v>
                </c:pt>
                <c:pt idx="5">
                  <c:v>33.33416251246662</c:v>
                </c:pt>
                <c:pt idx="6">
                  <c:v>35.86168339687748</c:v>
                </c:pt>
                <c:pt idx="7">
                  <c:v>31.826804304012082</c:v>
                </c:pt>
                <c:pt idx="8">
                  <c:v>21.490865916348394</c:v>
                </c:pt>
                <c:pt idx="9">
                  <c:v>30.058372225057873</c:v>
                </c:pt>
                <c:pt idx="10">
                  <c:v>35.90927162038143</c:v>
                </c:pt>
                <c:pt idx="11">
                  <c:v>37.44063292969447</c:v>
                </c:pt>
                <c:pt idx="12">
                  <c:v>37.84002322683784</c:v>
                </c:pt>
                <c:pt idx="13">
                  <c:v>36.43076743684356</c:v>
                </c:pt>
                <c:pt idx="14">
                  <c:v>20.31925830303683</c:v>
                </c:pt>
                <c:pt idx="15">
                  <c:v>19.182625112622386</c:v>
                </c:pt>
                <c:pt idx="16">
                  <c:v>30.395541474338756</c:v>
                </c:pt>
                <c:pt idx="17">
                  <c:v>36.59141669850465</c:v>
                </c:pt>
                <c:pt idx="18">
                  <c:v>33.334209451449894</c:v>
                </c:pt>
                <c:pt idx="19">
                  <c:v>56.24436179971337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edc-c502-4537-6c7becd9597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edc-c502-4537-6c7becd9597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edc-c502-4537-6c7becd9597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edc-c502-4537-6c7becd9597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edc-c502-4537-6c7becd9597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edc-c502-4537-6c7becd9597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edc-c502-4537-6c7becd9597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edc-c502-4537-6c7becd9597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edc-c502-4537-6c7becd9597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edc-c502-4537-6c7becd9597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edc-c502-4537-6c7becd9597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edc-c502-4537-6c7becd9597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edc-c502-4537-6c7becd9597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edc-c502-4537-6c7becd9597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edc-c502-4537-6c7becd9597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edc-c502-4537-6c7becd9597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edc-c502-4537-6c7becd9597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edc-c502-4537-6c7becd9597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edc-c502-4537-6c7becd9597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edc-c502-4537-6c7becd9597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57.072364989419754</c:v>
                </c:pt>
                <c:pt idx="1">
                  <c:v>54.75383759249309</c:v>
                </c:pt>
                <c:pt idx="2">
                  <c:v>50.35886922381666</c:v>
                </c:pt>
                <c:pt idx="3">
                  <c:v>48.11545828577475</c:v>
                </c:pt>
                <c:pt idx="4">
                  <c:v>43.99552461975326</c:v>
                </c:pt>
                <c:pt idx="5">
                  <c:v>60.15846188799981</c:v>
                </c:pt>
                <c:pt idx="6">
                  <c:v>57.309305388572255</c:v>
                </c:pt>
                <c:pt idx="7">
                  <c:v>42.346161988305155</c:v>
                </c:pt>
                <c:pt idx="8">
                  <c:v>57.12445465198611</c:v>
                </c:pt>
                <c:pt idx="9">
                  <c:v>33.24839473583331</c:v>
                </c:pt>
                <c:pt idx="10">
                  <c:v>31.803138539981763</c:v>
                </c:pt>
                <c:pt idx="11">
                  <c:v>52.92684531174732</c:v>
                </c:pt>
                <c:pt idx="12">
                  <c:v>53.416313729809694</c:v>
                </c:pt>
                <c:pt idx="13">
                  <c:v>55.82915340741487</c:v>
                </c:pt>
                <c:pt idx="14">
                  <c:v>61.313170988916134</c:v>
                </c:pt>
                <c:pt idx="15">
                  <c:v>34.38316847294205</c:v>
                </c:pt>
                <c:pt idx="16">
                  <c:v>57.29168289689344</c:v>
                </c:pt>
                <c:pt idx="17">
                  <c:v>61.74101227819424</c:v>
                </c:pt>
                <c:pt idx="18">
                  <c:v>36.6740450961512</c:v>
                </c:pt>
                <c:pt idx="19">
                  <c:v>54.77391123989746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0cf-00ee-486c-41d02762920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0cf-00ee-486c-41d02762920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0cf-00ee-486c-41d02762920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cf-00ee-486c-41d02762920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0cf-00ee-486c-41d02762920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0cf-00ee-486c-41d02762920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0cf-00ee-486c-41d02762920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0cf-00ee-486c-41d02762920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0cf-00ee-486c-41d02762920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0cf-00ee-486c-41d02762920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0cf-00ee-486c-41d02762920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0cf-00ee-486c-41d02762920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0cf-00ee-486c-41d02762920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0cf-00ee-486c-41d02762920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0cf-00ee-486c-41d02762920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0cf-00ee-486c-41d02762920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0cf-00ee-486c-41d02762920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0cf-00ee-486c-41d02762920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0cf-00ee-486c-41d02762920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0cf-00ee-486c-41d02762920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50.78296308870693</c:v>
                </c:pt>
                <c:pt idx="1">
                  <c:v>53.34546821772676</c:v>
                </c:pt>
                <c:pt idx="2">
                  <c:v>30.1657359558487</c:v>
                </c:pt>
                <c:pt idx="3">
                  <c:v>49.30068877874649</c:v>
                </c:pt>
                <c:pt idx="4">
                  <c:v>47.87860194961837</c:v>
                </c:pt>
                <c:pt idx="5">
                  <c:v>66.72569637139414</c:v>
                </c:pt>
                <c:pt idx="6">
                  <c:v>84.5100403719927</c:v>
                </c:pt>
                <c:pt idx="7">
                  <c:v>19.635742806917296</c:v>
                </c:pt>
                <c:pt idx="8">
                  <c:v>20.65006945928553</c:v>
                </c:pt>
                <c:pt idx="9">
                  <c:v>61.93731307326373</c:v>
                </c:pt>
                <c:pt idx="10">
                  <c:v>50.49422442400587</c:v>
                </c:pt>
                <c:pt idx="11">
                  <c:v>27.083403431824422</c:v>
                </c:pt>
                <c:pt idx="12">
                  <c:v>50.24425325325809</c:v>
                </c:pt>
                <c:pt idx="13">
                  <c:v>37.34355280998432</c:v>
                </c:pt>
                <c:pt idx="14">
                  <c:v>72.88131108780657</c:v>
                </c:pt>
                <c:pt idx="15">
                  <c:v>48.25816886469834</c:v>
                </c:pt>
                <c:pt idx="16">
                  <c:v>33.905061377241026</c:v>
                </c:pt>
                <c:pt idx="17">
                  <c:v>33.71845656396795</c:v>
                </c:pt>
                <c:pt idx="18">
                  <c:v>87.93327396862192</c:v>
                </c:pt>
                <c:pt idx="19">
                  <c:v>11.02806607686307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3d1-f9e0-3ea4-8e6ed69e2b1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3d1-f9e0-3ea4-8e6ed69e2b1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3d1-f9e0-3ea4-8e6ed69e2b1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3d1-f9e0-3ea4-8e6ed69e2b1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3d1-f9e0-3ea4-8e6ed69e2b1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3d1-f9e0-3ea4-8e6ed69e2b1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3d1-f9e0-3ea4-8e6ed69e2b1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3d1-f9e0-3ea4-8e6ed69e2b1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3d1-f9e0-3ea4-8e6ed69e2b1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3d1-f9e0-3ea4-8e6ed69e2b1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3d1-f9e0-3ea4-8e6ed69e2b1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3d1-f9e0-3ea4-8e6ed69e2b1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3d1-f9e0-3ea4-8e6ed69e2b1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3d1-f9e0-3ea4-8e6ed69e2b1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3d1-f9e0-3ea4-8e6ed69e2b1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3d1-f9e0-3ea4-8e6ed69e2b1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3d1-f9e0-3ea4-8e6ed69e2b1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3d1-f9e0-3ea4-8e6ed69e2b1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3d1-f9e0-3ea4-8e6ed69e2b1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3d1-f9e0-3ea4-8e6ed69e2b1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5.97191012230853</c:v>
                </c:pt>
                <c:pt idx="1">
                  <c:v>2.795661703106243</c:v>
                </c:pt>
                <c:pt idx="2">
                  <c:v>5.439495732606328</c:v>
                </c:pt>
                <c:pt idx="3">
                  <c:v>10.460723562338933</c:v>
                </c:pt>
                <c:pt idx="4">
                  <c:v>1.0244674994333303</c:v>
                </c:pt>
                <c:pt idx="5">
                  <c:v>1.9140670460258888</c:v>
                </c:pt>
                <c:pt idx="6">
                  <c:v>5.090325836278203</c:v>
                </c:pt>
                <c:pt idx="7">
                  <c:v>1.480816564281208</c:v>
                </c:pt>
                <c:pt idx="8">
                  <c:v>1.5630015107965145</c:v>
                </c:pt>
                <c:pt idx="9">
                  <c:v>2.7836859343489673</c:v>
                </c:pt>
                <c:pt idx="10">
                  <c:v>6.312901178242534</c:v>
                </c:pt>
                <c:pt idx="11">
                  <c:v>5.737598069153124</c:v>
                </c:pt>
                <c:pt idx="12">
                  <c:v>2.636966321316612</c:v>
                </c:pt>
                <c:pt idx="13">
                  <c:v>3.945731240637133</c:v>
                </c:pt>
                <c:pt idx="14">
                  <c:v>6.821266582728103</c:v>
                </c:pt>
                <c:pt idx="15">
                  <c:v>38.20009647015565</c:v>
                </c:pt>
                <c:pt idx="16">
                  <c:v>1.4840150596691166</c:v>
                </c:pt>
                <c:pt idx="17">
                  <c:v>5.981323060334289</c:v>
                </c:pt>
                <c:pt idx="18">
                  <c:v>7.466666105202389</c:v>
                </c:pt>
                <c:pt idx="19">
                  <c:v>66.61257989874575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93.67206174541978</c:v>
                </c:pt>
                <c:pt idx="1">
                  <c:v>91.41502550907335</c:v>
                </c:pt>
                <c:pt idx="2">
                  <c:v>82.15233879411254</c:v>
                </c:pt>
                <c:pt idx="3">
                  <c:v>75.50021880745649</c:v>
                </c:pt>
                <c:pt idx="4">
                  <c:v>75.25650103107877</c:v>
                </c:pt>
                <c:pt idx="5">
                  <c:v>73.63951862400046</c:v>
                </c:pt>
                <c:pt idx="6">
                  <c:v>71.11699946779014</c:v>
                </c:pt>
                <c:pt idx="7">
                  <c:v>69.79077279652402</c:v>
                </c:pt>
                <c:pt idx="8">
                  <c:v>68.07022455337196</c:v>
                </c:pt>
                <c:pt idx="9">
                  <c:v>67.78816974349594</c:v>
                </c:pt>
                <c:pt idx="10">
                  <c:v>66.60361198957338</c:v>
                </c:pt>
                <c:pt idx="11">
                  <c:v>65.53797484042722</c:v>
                </c:pt>
                <c:pt idx="12">
                  <c:v>62.83027682381964</c:v>
                </c:pt>
                <c:pt idx="13">
                  <c:v>61.81741805034622</c:v>
                </c:pt>
                <c:pt idx="14">
                  <c:v>61.08234113113313</c:v>
                </c:pt>
                <c:pt idx="15">
                  <c:v>59.98951555067151</c:v>
                </c:pt>
                <c:pt idx="16">
                  <c:v>59.90088437489007</c:v>
                </c:pt>
                <c:pt idx="17">
                  <c:v>59.853368233394214</c:v>
                </c:pt>
                <c:pt idx="18">
                  <c:v>58.02907413285927</c:v>
                </c:pt>
                <c:pt idx="19">
                  <c:v>57.98216617179628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66b-d565-4336-472901e2c6f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66b-d565-4336-472901e2c6f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66b-d565-4336-472901e2c6f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66b-d565-4336-472901e2c6f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66b-d565-4336-472901e2c6f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66b-d565-4336-472901e2c6f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66b-d565-4336-472901e2c6f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66b-d565-4336-472901e2c6f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66b-d565-4336-472901e2c6f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66b-d565-4336-472901e2c6f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66b-d565-4336-472901e2c6f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66b-d565-4336-472901e2c6f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66b-d565-4336-472901e2c6f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66b-d565-4336-472901e2c6f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66b-d565-4336-472901e2c6f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66b-d565-4336-472901e2c6f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66b-d565-4336-472901e2c6f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66b-d565-4336-472901e2c6f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66b-d565-4336-472901e2c6f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66b-d565-4336-472901e2c6f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54.15672023942964</c:v>
                </c:pt>
                <c:pt idx="1">
                  <c:v>56.23188498147123</c:v>
                </c:pt>
                <c:pt idx="2">
                  <c:v>43.15015245944306</c:v>
                </c:pt>
                <c:pt idx="3">
                  <c:v>45.7326691863914</c:v>
                </c:pt>
                <c:pt idx="4">
                  <c:v>55.619857955974446</c:v>
                </c:pt>
                <c:pt idx="5">
                  <c:v>51.188754519941824</c:v>
                </c:pt>
                <c:pt idx="6">
                  <c:v>54.91826675576095</c:v>
                </c:pt>
                <c:pt idx="7">
                  <c:v>48.102606814617765</c:v>
                </c:pt>
                <c:pt idx="8">
                  <c:v>43.289400251348965</c:v>
                </c:pt>
                <c:pt idx="9">
                  <c:v>56.27355569450081</c:v>
                </c:pt>
                <c:pt idx="10">
                  <c:v>61.0011517259956</c:v>
                </c:pt>
                <c:pt idx="11">
                  <c:v>35.69317016145054</c:v>
                </c:pt>
                <c:pt idx="12">
                  <c:v>35.28578927528046</c:v>
                </c:pt>
                <c:pt idx="13">
                  <c:v>48.620465649786915</c:v>
                </c:pt>
                <c:pt idx="14">
                  <c:v>58.107561941469896</c:v>
                </c:pt>
                <c:pt idx="15">
                  <c:v>50.2915735447928</c:v>
                </c:pt>
                <c:pt idx="16">
                  <c:v>70.09382547852292</c:v>
                </c:pt>
                <c:pt idx="17">
                  <c:v>56.21271483709702</c:v>
                </c:pt>
                <c:pt idx="18">
                  <c:v>58.23200509304468</c:v>
                </c:pt>
                <c:pt idx="19">
                  <c:v>44.70165847271377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c33-725b-d67d-761703ed835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c33-725b-d67d-761703ed835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c33-725b-d67d-761703ed835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c33-725b-d67d-761703ed835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c33-725b-d67d-761703ed835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c33-725b-d67d-761703ed835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c33-725b-d67d-761703ed835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c33-725b-d67d-761703ed835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c33-725b-d67d-761703ed835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c33-725b-d67d-761703ed835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c33-725b-d67d-761703ed835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c33-725b-d67d-761703ed835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c33-725b-d67d-761703ed835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c33-725b-d67d-761703ed835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c33-725b-d67d-761703ed835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c33-725b-d67d-761703ed835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c33-725b-d67d-761703ed835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c33-725b-d67d-761703ed835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c33-725b-d67d-761703ed835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c33-725b-d67d-761703ed835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26.495679696095642</c:v>
                </c:pt>
                <c:pt idx="1">
                  <c:v>16.075518449114075</c:v>
                </c:pt>
                <c:pt idx="2">
                  <c:v>40.46371799532683</c:v>
                </c:pt>
                <c:pt idx="3">
                  <c:v>24.488273704691803</c:v>
                </c:pt>
                <c:pt idx="4">
                  <c:v>19.700136705135325</c:v>
                </c:pt>
                <c:pt idx="5">
                  <c:v>24.243694657248852</c:v>
                </c:pt>
                <c:pt idx="6">
                  <c:v>25.072728954783653</c:v>
                </c:pt>
                <c:pt idx="7">
                  <c:v>14.65045392797993</c:v>
                </c:pt>
                <c:pt idx="8">
                  <c:v>18.35742127377258</c:v>
                </c:pt>
                <c:pt idx="9">
                  <c:v>11.74729588371801</c:v>
                </c:pt>
                <c:pt idx="10">
                  <c:v>38.34965613311685</c:v>
                </c:pt>
                <c:pt idx="11">
                  <c:v>37.780727646406675</c:v>
                </c:pt>
                <c:pt idx="12">
                  <c:v>18.334058710054542</c:v>
                </c:pt>
                <c:pt idx="13">
                  <c:v>24.681001204242385</c:v>
                </c:pt>
                <c:pt idx="14">
                  <c:v>19.468614838891174</c:v>
                </c:pt>
                <c:pt idx="15">
                  <c:v>26.456840975458817</c:v>
                </c:pt>
                <c:pt idx="16">
                  <c:v>40.27424241058168</c:v>
                </c:pt>
                <c:pt idx="17">
                  <c:v>33.20863763426998</c:v>
                </c:pt>
                <c:pt idx="18">
                  <c:v>29.30118304213134</c:v>
                </c:pt>
                <c:pt idx="19">
                  <c:v>39.94199878017633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790-ca02-dbbc-073868c8774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790-ca02-dbbc-073868c8774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790-ca02-dbbc-073868c8774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790-ca02-dbbc-073868c8774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790-ca02-dbbc-073868c8774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790-ca02-dbbc-073868c8774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790-ca02-dbbc-073868c8774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790-ca02-dbbc-073868c8774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790-ca02-dbbc-073868c8774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790-ca02-dbbc-073868c8774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790-ca02-dbbc-073868c8774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790-ca02-dbbc-073868c8774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790-ca02-dbbc-073868c8774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790-ca02-dbbc-073868c8774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790-ca02-dbbc-073868c8774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790-ca02-dbbc-073868c8774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790-ca02-dbbc-073868c8774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790-ca02-dbbc-073868c8774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790-ca02-dbbc-073868c8774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790-ca02-dbbc-073868c8774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2.2688559710515355</c:v>
                </c:pt>
                <c:pt idx="1">
                  <c:v>15.457652989937348</c:v>
                </c:pt>
                <c:pt idx="2">
                  <c:v>1.787236683147801</c:v>
                </c:pt>
                <c:pt idx="3">
                  <c:v>1.2099803198316847</c:v>
                </c:pt>
                <c:pt idx="4">
                  <c:v>1.2155536904218744</c:v>
                </c:pt>
                <c:pt idx="5">
                  <c:v>1.0349798685442935</c:v>
                </c:pt>
                <c:pt idx="6">
                  <c:v>2.0590772574415057</c:v>
                </c:pt>
                <c:pt idx="7">
                  <c:v>25.426491287710512</c:v>
                </c:pt>
                <c:pt idx="8">
                  <c:v>1.4998638343365966</c:v>
                </c:pt>
                <c:pt idx="9">
                  <c:v>1.2787280898464504</c:v>
                </c:pt>
                <c:pt idx="10">
                  <c:v>1.101538339680465</c:v>
                </c:pt>
                <c:pt idx="11">
                  <c:v>11.848782666878709</c:v>
                </c:pt>
                <c:pt idx="12">
                  <c:v>28.197572456067583</c:v>
                </c:pt>
                <c:pt idx="13">
                  <c:v>1.4354632028936838</c:v>
                </c:pt>
                <c:pt idx="14">
                  <c:v>1.8528386941115114</c:v>
                </c:pt>
                <c:pt idx="15">
                  <c:v>0.8224702669224103</c:v>
                </c:pt>
                <c:pt idx="16">
                  <c:v>1.1230332190435888</c:v>
                </c:pt>
                <c:pt idx="17">
                  <c:v>0.733228733327664</c:v>
                </c:pt>
                <c:pt idx="18">
                  <c:v>8.93918864058355</c:v>
                </c:pt>
                <c:pt idx="19">
                  <c:v>0.5653274260694886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a4d-d0c2-f3f8-dba084b6bac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a4d-d0c2-f3f8-dba084b6bac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a4d-d0c2-f3f8-dba084b6bac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a4d-d0c2-f3f8-dba084b6bac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a4d-d0c2-f3f8-dba084b6bac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a4d-d0c2-f3f8-dba084b6bac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a4d-d0c2-f3f8-dba084b6bac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a4d-d0c2-f3f8-dba084b6bac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a4d-d0c2-f3f8-dba084b6bac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a4d-d0c2-f3f8-dba084b6bac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a4d-d0c2-f3f8-dba084b6bac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a4d-d0c2-f3f8-dba084b6bac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a4d-d0c2-f3f8-dba084b6bac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a4d-d0c2-f3f8-dba084b6bac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a4d-d0c2-f3f8-dba084b6bac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a4d-d0c2-f3f8-dba084b6bac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a4d-d0c2-f3f8-dba084b6bac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a4d-d0c2-f3f8-dba084b6bac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a4d-d0c2-f3f8-dba084b6bac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a4d-d0c2-f3f8-dba084b6bac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55.24918385065608</c:v>
                </c:pt>
                <c:pt idx="1">
                  <c:v>33.77255610696034</c:v>
                </c:pt>
                <c:pt idx="2">
                  <c:v>38.71242638881983</c:v>
                </c:pt>
                <c:pt idx="3">
                  <c:v>44.23264825052296</c:v>
                </c:pt>
                <c:pt idx="4">
                  <c:v>50.93186253795198</c:v>
                </c:pt>
                <c:pt idx="5">
                  <c:v>49.22021518068035</c:v>
                </c:pt>
                <c:pt idx="6">
                  <c:v>49.3886341761369</c:v>
                </c:pt>
                <c:pt idx="7">
                  <c:v>48.41461960342855</c:v>
                </c:pt>
                <c:pt idx="8">
                  <c:v>52.98578958349545</c:v>
                </c:pt>
                <c:pt idx="9">
                  <c:v>47.6259995142028</c:v>
                </c:pt>
                <c:pt idx="10">
                  <c:v>48.55351831250344</c:v>
                </c:pt>
                <c:pt idx="11">
                  <c:v>36.9044324219037</c:v>
                </c:pt>
                <c:pt idx="12">
                  <c:v>39.809073056288035</c:v>
                </c:pt>
                <c:pt idx="13">
                  <c:v>46.39375850929023</c:v>
                </c:pt>
                <c:pt idx="14">
                  <c:v>49.35655419122536</c:v>
                </c:pt>
                <c:pt idx="15">
                  <c:v>44.02414217940049</c:v>
                </c:pt>
                <c:pt idx="16">
                  <c:v>38.4813304460503</c:v>
                </c:pt>
                <c:pt idx="17">
                  <c:v>49.87508216478664</c:v>
                </c:pt>
                <c:pt idx="18">
                  <c:v>51.662744572876285</c:v>
                </c:pt>
                <c:pt idx="19">
                  <c:v>47.74167204934499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ee3-9798-f20a-d1eaddf6a4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ee3-9798-f20a-d1eaddf6a4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ee3-9798-f20a-d1eaddf6a4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ee3-9798-f20a-d1eaddf6a4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ee3-9798-f20a-d1eaddf6a4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ee3-9798-f20a-d1eaddf6a4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ee3-9798-f20a-d1eaddf6a4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ee3-9798-f20a-d1eaddf6a4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ee3-9798-f20a-d1eaddf6a4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ee3-9798-f20a-d1eaddf6a4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ee3-9798-f20a-d1eaddf6a4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ee3-9798-f20a-d1eaddf6a4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ee3-9798-f20a-d1eaddf6a4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ee3-9798-f20a-d1eaddf6a4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ee3-9798-f20a-d1eaddf6a4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ee3-9798-f20a-d1eaddf6a4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ee3-9798-f20a-d1eaddf6a4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ee3-9798-f20a-d1eaddf6a4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ee3-9798-f20a-d1eaddf6a4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ee3-9798-f20a-d1eaddf6a4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44.37113418425934</c:v>
                </c:pt>
                <c:pt idx="1">
                  <c:v>49.009932364080605</c:v>
                </c:pt>
                <c:pt idx="2">
                  <c:v>47.53637022351755</c:v>
                </c:pt>
                <c:pt idx="3">
                  <c:v>55.29266115111769</c:v>
                </c:pt>
                <c:pt idx="4">
                  <c:v>20.96009607579841</c:v>
                </c:pt>
                <c:pt idx="5">
                  <c:v>39.86041818585565</c:v>
                </c:pt>
                <c:pt idx="6">
                  <c:v>37.27552785611081</c:v>
                </c:pt>
                <c:pt idx="7">
                  <c:v>35.64734963726838</c:v>
                </c:pt>
                <c:pt idx="8">
                  <c:v>54.12017139755789</c:v>
                </c:pt>
                <c:pt idx="9">
                  <c:v>25.301293944661456</c:v>
                </c:pt>
                <c:pt idx="10">
                  <c:v>50.971111593137834</c:v>
                </c:pt>
                <c:pt idx="11">
                  <c:v>43.68813729944814</c:v>
                </c:pt>
                <c:pt idx="12">
                  <c:v>38.38651256267585</c:v>
                </c:pt>
                <c:pt idx="13">
                  <c:v>47.00031119387123</c:v>
                </c:pt>
                <c:pt idx="14">
                  <c:v>46.295136921343186</c:v>
                </c:pt>
                <c:pt idx="15">
                  <c:v>35.89243290451579</c:v>
                </c:pt>
                <c:pt idx="16">
                  <c:v>61.123687123795385</c:v>
                </c:pt>
                <c:pt idx="17">
                  <c:v>35.72596271397829</c:v>
                </c:pt>
                <c:pt idx="18">
                  <c:v>33.60194071172652</c:v>
                </c:pt>
                <c:pt idx="19">
                  <c:v>38.57548938020937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1e8-b989-a389-c01dd20fd53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1e8-b989-a389-c01dd20fd53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1e8-b989-a389-c01dd20fd53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1e8-b989-a389-c01dd20fd53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1e8-b989-a389-c01dd20fd53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1e8-b989-a389-c01dd20fd53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1e8-b989-a389-c01dd20fd53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1e8-b989-a389-c01dd20fd53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1e8-b989-a389-c01dd20fd53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1e8-b989-a389-c01dd20fd53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1e8-b989-a389-c01dd20fd53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1e8-b989-a389-c01dd20fd53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1e8-b989-a389-c01dd20fd53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1e8-b989-a389-c01dd20fd53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1e8-b989-a389-c01dd20fd53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1e8-b989-a389-c01dd20fd53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1e8-b989-a389-c01dd20fd53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1e8-b989-a389-c01dd20fd53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1e8-b989-a389-c01dd20fd53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1e8-b989-a389-c01dd20fd53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50.34291267475928</c:v>
                </c:pt>
                <c:pt idx="1">
                  <c:v>53.5583514385328</c:v>
                </c:pt>
                <c:pt idx="2">
                  <c:v>49.03874976277646</c:v>
                </c:pt>
                <c:pt idx="3">
                  <c:v>46.715263860639446</c:v>
                </c:pt>
                <c:pt idx="4">
                  <c:v>63.12431926445861</c:v>
                </c:pt>
                <c:pt idx="5">
                  <c:v>32.20837227454996</c:v>
                </c:pt>
                <c:pt idx="6">
                  <c:v>54.437733321049784</c:v>
                </c:pt>
                <c:pt idx="7">
                  <c:v>37.947235250004994</c:v>
                </c:pt>
                <c:pt idx="8">
                  <c:v>32.152518510946905</c:v>
                </c:pt>
                <c:pt idx="9">
                  <c:v>46.28130213950984</c:v>
                </c:pt>
                <c:pt idx="10">
                  <c:v>33.349320912296335</c:v>
                </c:pt>
                <c:pt idx="11">
                  <c:v>47.62333696642478</c:v>
                </c:pt>
                <c:pt idx="12">
                  <c:v>47.044360621576445</c:v>
                </c:pt>
                <c:pt idx="13">
                  <c:v>49.843551755821096</c:v>
                </c:pt>
                <c:pt idx="14">
                  <c:v>60.57439929092304</c:v>
                </c:pt>
                <c:pt idx="15">
                  <c:v>32.982926765914776</c:v>
                </c:pt>
                <c:pt idx="16">
                  <c:v>39.62158445104781</c:v>
                </c:pt>
                <c:pt idx="17">
                  <c:v>48.747482571724454</c:v>
                </c:pt>
                <c:pt idx="18">
                  <c:v>49.4480891274317</c:v>
                </c:pt>
                <c:pt idx="19">
                  <c:v>47.2573650232751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c8-4b86-738e-461d0e0c429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c8-4b86-738e-461d0e0c429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c8-4b86-738e-461d0e0c429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c8-4b86-738e-461d0e0c429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c8-4b86-738e-461d0e0c429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c8-4b86-738e-461d0e0c429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c8-4b86-738e-461d0e0c429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c8-4b86-738e-461d0e0c429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c8-4b86-738e-461d0e0c429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c8-4b86-738e-461d0e0c429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c8-4b86-738e-461d0e0c429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c8-4b86-738e-461d0e0c429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c8-4b86-738e-461d0e0c429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c8-4b86-738e-461d0e0c429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c8-4b86-738e-461d0e0c429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c8-4b86-738e-461d0e0c429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c8-4b86-738e-461d0e0c429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c8-4b86-738e-461d0e0c429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c8-4b86-738e-461d0e0c429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c8-4b86-738e-461d0e0c429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30.23895803409406</c:v>
                </c:pt>
                <c:pt idx="1">
                  <c:v>29.221632587131452</c:v>
                </c:pt>
                <c:pt idx="2">
                  <c:v>37.99518134590964</c:v>
                </c:pt>
                <c:pt idx="3">
                  <c:v>28.14122662035503</c:v>
                </c:pt>
                <c:pt idx="4">
                  <c:v>33.756387133014435</c:v>
                </c:pt>
                <c:pt idx="5">
                  <c:v>28.40647528031118</c:v>
                </c:pt>
                <c:pt idx="6">
                  <c:v>42.655264624939726</c:v>
                </c:pt>
                <c:pt idx="7">
                  <c:v>36.59141669850465</c:v>
                </c:pt>
                <c:pt idx="8">
                  <c:v>20.31925830303683</c:v>
                </c:pt>
                <c:pt idx="9">
                  <c:v>33.33416251246662</c:v>
                </c:pt>
                <c:pt idx="10">
                  <c:v>35.38436981269748</c:v>
                </c:pt>
                <c:pt idx="11">
                  <c:v>42.46374406257763</c:v>
                </c:pt>
                <c:pt idx="12">
                  <c:v>35.86168339687748</c:v>
                </c:pt>
                <c:pt idx="13">
                  <c:v>30.395541474338756</c:v>
                </c:pt>
                <c:pt idx="14">
                  <c:v>21.490865916348394</c:v>
                </c:pt>
                <c:pt idx="15">
                  <c:v>42.87947547453093</c:v>
                </c:pt>
                <c:pt idx="16">
                  <c:v>43.91111629974618</c:v>
                </c:pt>
                <c:pt idx="17">
                  <c:v>43.483067166024476</c:v>
                </c:pt>
                <c:pt idx="18">
                  <c:v>51.21173427015644</c:v>
                </c:pt>
                <c:pt idx="19">
                  <c:v>32.16150285632823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e2f-3131-ec6c-6ae01ac9373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e2f-3131-ec6c-6ae01ac9373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e2f-3131-ec6c-6ae01ac9373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e2f-3131-ec6c-6ae01ac9373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e2f-3131-ec6c-6ae01ac9373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e2f-3131-ec6c-6ae01ac9373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e2f-3131-ec6c-6ae01ac9373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e2f-3131-ec6c-6ae01ac9373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e2f-3131-ec6c-6ae01ac9373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e2f-3131-ec6c-6ae01ac9373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e2f-3131-ec6c-6ae01ac9373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e2f-3131-ec6c-6ae01ac9373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e2f-3131-ec6c-6ae01ac9373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e2f-3131-ec6c-6ae01ac9373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e2f-3131-ec6c-6ae01ac9373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e2f-3131-ec6c-6ae01ac9373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e2f-3131-ec6c-6ae01ac9373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e2f-3131-ec6c-6ae01ac9373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e2f-3131-ec6c-6ae01ac9373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e2f-3131-ec6c-6ae01ac9373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51.84359642440335</c:v>
                </c:pt>
                <c:pt idx="1">
                  <c:v>46.126595622452726</c:v>
                </c:pt>
                <c:pt idx="2">
                  <c:v>54.614680986496715</c:v>
                </c:pt>
                <c:pt idx="3">
                  <c:v>41.374102872424565</c:v>
                </c:pt>
                <c:pt idx="4">
                  <c:v>40.94696379415297</c:v>
                </c:pt>
                <c:pt idx="5">
                  <c:v>42.49017374367738</c:v>
                </c:pt>
                <c:pt idx="6">
                  <c:v>52.81548135812606</c:v>
                </c:pt>
                <c:pt idx="7">
                  <c:v>59.853368233394214</c:v>
                </c:pt>
                <c:pt idx="8">
                  <c:v>61.08234113113313</c:v>
                </c:pt>
                <c:pt idx="9">
                  <c:v>73.63951862400046</c:v>
                </c:pt>
                <c:pt idx="10">
                  <c:v>43.2317057996317</c:v>
                </c:pt>
                <c:pt idx="11">
                  <c:v>37.928084819775286</c:v>
                </c:pt>
                <c:pt idx="12">
                  <c:v>71.11699946779014</c:v>
                </c:pt>
                <c:pt idx="13">
                  <c:v>59.90088437489007</c:v>
                </c:pt>
                <c:pt idx="14">
                  <c:v>68.07022455337196</c:v>
                </c:pt>
                <c:pt idx="15">
                  <c:v>93.67206174541978</c:v>
                </c:pt>
                <c:pt idx="16">
                  <c:v>51.21019804750656</c:v>
                </c:pt>
                <c:pt idx="17">
                  <c:v>57.06502686773973</c:v>
                </c:pt>
                <c:pt idx="18">
                  <c:v>44.586246752274555</c:v>
                </c:pt>
                <c:pt idx="19">
                  <c:v>29.098368823382483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cd9-4daa-f789-20f1daea770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cd9-4daa-f789-20f1daea770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cd9-4daa-f789-20f1daea770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cd9-4daa-f789-20f1daea770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cd9-4daa-f789-20f1daea770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cd9-4daa-f789-20f1daea770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cd9-4daa-f789-20f1daea770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cd9-4daa-f789-20f1daea770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cd9-4daa-f789-20f1daea770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cd9-4daa-f789-20f1daea770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cd9-4daa-f789-20f1daea770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cd9-4daa-f789-20f1daea770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cd9-4daa-f789-20f1daea770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cd9-4daa-f789-20f1daea770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cd9-4daa-f789-20f1daea770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cd9-4daa-f789-20f1daea770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cd9-4daa-f789-20f1daea770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cd9-4daa-f789-20f1daea770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cd9-4daa-f789-20f1daea770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cd9-4daa-f789-20f1daea770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44.35320345987578</c:v>
                </c:pt>
                <c:pt idx="1">
                  <c:v>26.806689833055902</c:v>
                </c:pt>
                <c:pt idx="2">
                  <c:v>36.75035493925483</c:v>
                </c:pt>
                <c:pt idx="3">
                  <c:v>32.57062569315226</c:v>
                </c:pt>
                <c:pt idx="4">
                  <c:v>50.28647623991236</c:v>
                </c:pt>
                <c:pt idx="5">
                  <c:v>79.3616434921442</c:v>
                </c:pt>
                <c:pt idx="6">
                  <c:v>80.9762628489503</c:v>
                </c:pt>
                <c:pt idx="7">
                  <c:v>33.71845656396795</c:v>
                </c:pt>
                <c:pt idx="8">
                  <c:v>72.88131108780657</c:v>
                </c:pt>
                <c:pt idx="9">
                  <c:v>66.72569637139414</c:v>
                </c:pt>
                <c:pt idx="10">
                  <c:v>66.88000852996451</c:v>
                </c:pt>
                <c:pt idx="11">
                  <c:v>29.997323260415868</c:v>
                </c:pt>
                <c:pt idx="12">
                  <c:v>84.5100403719927</c:v>
                </c:pt>
                <c:pt idx="13">
                  <c:v>33.905061377241026</c:v>
                </c:pt>
                <c:pt idx="14">
                  <c:v>20.65006945928553</c:v>
                </c:pt>
                <c:pt idx="15">
                  <c:v>50.78296308870693</c:v>
                </c:pt>
                <c:pt idx="16">
                  <c:v>54.368348447875995</c:v>
                </c:pt>
                <c:pt idx="17">
                  <c:v>48.18053619811675</c:v>
                </c:pt>
                <c:pt idx="18">
                  <c:v>19.407874766638603</c:v>
                </c:pt>
                <c:pt idx="19">
                  <c:v>41.60873881057262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46-27e0-6bc9-090db719f9d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46-27e0-6bc9-090db719f9d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46-27e0-6bc9-090db719f9d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b46-27e0-6bc9-090db719f9d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46-27e0-6bc9-090db719f9d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b46-27e0-6bc9-090db719f9d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46-27e0-6bc9-090db719f9d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b46-27e0-6bc9-090db719f9d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46-27e0-6bc9-090db719f9d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b46-27e0-6bc9-090db719f9d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b46-27e0-6bc9-090db719f9d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b46-27e0-6bc9-090db719f9d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b46-27e0-6bc9-090db719f9d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b46-27e0-6bc9-090db719f9d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b46-27e0-6bc9-090db719f9d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b46-27e0-6bc9-090db719f9d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b46-27e0-6bc9-090db719f9d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b46-27e0-6bc9-090db719f9d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b46-27e0-6bc9-090db719f9d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b46-27e0-6bc9-090db719f9d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7.172365448105838</c:v>
                </c:pt>
                <c:pt idx="1">
                  <c:v>8.919893534511536</c:v>
                </c:pt>
                <c:pt idx="2">
                  <c:v>5.695036471857544</c:v>
                </c:pt>
                <c:pt idx="3">
                  <c:v>8.956167048761255</c:v>
                </c:pt>
                <c:pt idx="4">
                  <c:v>1.857841528047676</c:v>
                </c:pt>
                <c:pt idx="5">
                  <c:v>9.406606565347372</c:v>
                </c:pt>
                <c:pt idx="6">
                  <c:v>4.330568874795732</c:v>
                </c:pt>
                <c:pt idx="7">
                  <c:v>5.981323060334289</c:v>
                </c:pt>
                <c:pt idx="8">
                  <c:v>6.821266582728103</c:v>
                </c:pt>
                <c:pt idx="9">
                  <c:v>1.9140670460258888</c:v>
                </c:pt>
                <c:pt idx="10">
                  <c:v>7.3337742452812575</c:v>
                </c:pt>
                <c:pt idx="11">
                  <c:v>5.8808673954004345</c:v>
                </c:pt>
                <c:pt idx="12">
                  <c:v>5.090325836278203</c:v>
                </c:pt>
                <c:pt idx="13">
                  <c:v>1.4840150596691166</c:v>
                </c:pt>
                <c:pt idx="14">
                  <c:v>1.5630015107965145</c:v>
                </c:pt>
                <c:pt idx="15">
                  <c:v>5.97191012230853</c:v>
                </c:pt>
                <c:pt idx="16">
                  <c:v>4.055252273042965</c:v>
                </c:pt>
                <c:pt idx="17">
                  <c:v>3.702562296531902</c:v>
                </c:pt>
                <c:pt idx="18">
                  <c:v>4.400852856431609</c:v>
                </c:pt>
                <c:pt idx="19">
                  <c:v>2.700887963184941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66.66277882900286</c:v>
                </c:pt>
                <c:pt idx="1">
                  <c:v>65.99063473102791</c:v>
                </c:pt>
                <c:pt idx="2">
                  <c:v>65.7529121196943</c:v>
                </c:pt>
                <c:pt idx="3">
                  <c:v>65.06278963337834</c:v>
                </c:pt>
                <c:pt idx="4">
                  <c:v>62.510774113774865</c:v>
                </c:pt>
                <c:pt idx="5">
                  <c:v>62.24704046132542</c:v>
                </c:pt>
                <c:pt idx="6">
                  <c:v>61.9030798908942</c:v>
                </c:pt>
                <c:pt idx="7">
                  <c:v>61.74101227819424</c:v>
                </c:pt>
                <c:pt idx="8">
                  <c:v>61.313170988916134</c:v>
                </c:pt>
                <c:pt idx="9">
                  <c:v>60.15846188799981</c:v>
                </c:pt>
                <c:pt idx="10">
                  <c:v>59.563598877898336</c:v>
                </c:pt>
                <c:pt idx="11">
                  <c:v>57.88879686632867</c:v>
                </c:pt>
                <c:pt idx="12">
                  <c:v>57.309305388572255</c:v>
                </c:pt>
                <c:pt idx="13">
                  <c:v>57.29168289689344</c:v>
                </c:pt>
                <c:pt idx="14">
                  <c:v>57.12445465198611</c:v>
                </c:pt>
                <c:pt idx="15">
                  <c:v>57.072364989419754</c:v>
                </c:pt>
                <c:pt idx="16">
                  <c:v>56.68469037365319</c:v>
                </c:pt>
                <c:pt idx="17">
                  <c:v>56.23994878436128</c:v>
                </c:pt>
                <c:pt idx="18">
                  <c:v>56.08460744883412</c:v>
                </c:pt>
                <c:pt idx="19">
                  <c:v>55.98280372729123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90b-6cd1-a0ad-d5b4785f0ce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90b-6cd1-a0ad-d5b4785f0ce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90b-6cd1-a0ad-d5b4785f0ce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90b-6cd1-a0ad-d5b4785f0ce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90b-6cd1-a0ad-d5b4785f0ce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90b-6cd1-a0ad-d5b4785f0ce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90b-6cd1-a0ad-d5b4785f0ce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90b-6cd1-a0ad-d5b4785f0ce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90b-6cd1-a0ad-d5b4785f0ce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90b-6cd1-a0ad-d5b4785f0ce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90b-6cd1-a0ad-d5b4785f0ce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90b-6cd1-a0ad-d5b4785f0ce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90b-6cd1-a0ad-d5b4785f0ce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90b-6cd1-a0ad-d5b4785f0ce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90b-6cd1-a0ad-d5b4785f0ce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90b-6cd1-a0ad-d5b4785f0ce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90b-6cd1-a0ad-d5b4785f0ce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90b-6cd1-a0ad-d5b4785f0ce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90b-6cd1-a0ad-d5b4785f0ce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90b-6cd1-a0ad-d5b4785f0ce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61.52919148316098</c:v>
                </c:pt>
                <c:pt idx="1">
                  <c:v>56.243590788471046</c:v>
                </c:pt>
                <c:pt idx="2">
                  <c:v>35.28578927528046</c:v>
                </c:pt>
                <c:pt idx="3">
                  <c:v>54.91826675576095</c:v>
                </c:pt>
                <c:pt idx="4">
                  <c:v>49.525368615161064</c:v>
                </c:pt>
                <c:pt idx="5">
                  <c:v>51.188754519941824</c:v>
                </c:pt>
                <c:pt idx="6">
                  <c:v>54.93336154043597</c:v>
                </c:pt>
                <c:pt idx="7">
                  <c:v>35.3838117381991</c:v>
                </c:pt>
                <c:pt idx="8">
                  <c:v>52.41061834839394</c:v>
                </c:pt>
                <c:pt idx="9">
                  <c:v>43.289400251348965</c:v>
                </c:pt>
                <c:pt idx="10">
                  <c:v>48.520574410653</c:v>
                </c:pt>
                <c:pt idx="11">
                  <c:v>33.59459428546358</c:v>
                </c:pt>
                <c:pt idx="12">
                  <c:v>44.99999988750892</c:v>
                </c:pt>
                <c:pt idx="13">
                  <c:v>61.0011517259956</c:v>
                </c:pt>
                <c:pt idx="14">
                  <c:v>56.27355569450081</c:v>
                </c:pt>
                <c:pt idx="15">
                  <c:v>53.96989503435162</c:v>
                </c:pt>
                <c:pt idx="16">
                  <c:v>49.970051771997184</c:v>
                </c:pt>
                <c:pt idx="17">
                  <c:v>40.443312499114604</c:v>
                </c:pt>
                <c:pt idx="18">
                  <c:v>50.84306291643218</c:v>
                </c:pt>
                <c:pt idx="19">
                  <c:v>56.815719940612844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dcd-635b-9cd3-af666db04c5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dcd-635b-9cd3-af666db04c5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dcd-635b-9cd3-af666db04c5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dcd-635b-9cd3-af666db04c5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dcd-635b-9cd3-af666db04c5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dcd-635b-9cd3-af666db04c5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dcd-635b-9cd3-af666db04c5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dcd-635b-9cd3-af666db04c5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dcd-635b-9cd3-af666db04c5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dcd-635b-9cd3-af666db04c5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dcd-635b-9cd3-af666db04c5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dcd-635b-9cd3-af666db04c5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dcd-635b-9cd3-af666db04c5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dcd-635b-9cd3-af666db04c5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dcd-635b-9cd3-af666db04c5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dcd-635b-9cd3-af666db04c5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dcd-635b-9cd3-af666db04c5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dcd-635b-9cd3-af666db04c5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dcd-635b-9cd3-af666db04c5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dcd-635b-9cd3-af666db04c5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24.831798350109658</c:v>
                </c:pt>
                <c:pt idx="1">
                  <c:v>23.670104060335838</c:v>
                </c:pt>
                <c:pt idx="2">
                  <c:v>18.334058710054542</c:v>
                </c:pt>
                <c:pt idx="3">
                  <c:v>25.072728954783653</c:v>
                </c:pt>
                <c:pt idx="4">
                  <c:v>38.79080087505413</c:v>
                </c:pt>
                <c:pt idx="5">
                  <c:v>24.243694657248852</c:v>
                </c:pt>
                <c:pt idx="6">
                  <c:v>34.41180579794376</c:v>
                </c:pt>
                <c:pt idx="7">
                  <c:v>21.247805263565336</c:v>
                </c:pt>
                <c:pt idx="8">
                  <c:v>40.697185534923634</c:v>
                </c:pt>
                <c:pt idx="9">
                  <c:v>18.35742127377258</c:v>
                </c:pt>
                <c:pt idx="10">
                  <c:v>36.81965696060858</c:v>
                </c:pt>
                <c:pt idx="11">
                  <c:v>23.73893734971318</c:v>
                </c:pt>
                <c:pt idx="12">
                  <c:v>26.392842113420095</c:v>
                </c:pt>
                <c:pt idx="13">
                  <c:v>38.34965613311685</c:v>
                </c:pt>
                <c:pt idx="14">
                  <c:v>11.74729588371801</c:v>
                </c:pt>
                <c:pt idx="15">
                  <c:v>3.6783326476914313</c:v>
                </c:pt>
                <c:pt idx="16">
                  <c:v>27.67068311274114</c:v>
                </c:pt>
                <c:pt idx="17">
                  <c:v>16.523202575181454</c:v>
                </c:pt>
                <c:pt idx="18">
                  <c:v>42.395273362357734</c:v>
                </c:pt>
                <c:pt idx="19">
                  <c:v>17.794192479808874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22d-72cf-2398-a923c104145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22d-72cf-2398-a923c104145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22d-72cf-2398-a923c104145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22d-72cf-2398-a923c104145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22d-72cf-2398-a923c104145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22d-72cf-2398-a923c104145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22d-72cf-2398-a923c104145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22d-72cf-2398-a923c104145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22d-72cf-2398-a923c104145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22d-72cf-2398-a923c104145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22d-72cf-2398-a923c104145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22d-72cf-2398-a923c104145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22d-72cf-2398-a923c104145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22d-72cf-2398-a923c104145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22d-72cf-2398-a923c104145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22d-72cf-2398-a923c104145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22d-72cf-2398-a923c104145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22d-72cf-2398-a923c104145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22d-72cf-2398-a923c104145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22d-72cf-2398-a923c104145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26.03277206019832</c:v>
                </c:pt>
                <c:pt idx="1">
                  <c:v>1.9665794693793754</c:v>
                </c:pt>
                <c:pt idx="2">
                  <c:v>28.197572456067583</c:v>
                </c:pt>
                <c:pt idx="3">
                  <c:v>2.0590772574415057</c:v>
                </c:pt>
                <c:pt idx="4">
                  <c:v>1.4996065719958536</c:v>
                </c:pt>
                <c:pt idx="5">
                  <c:v>1.0349798685442935</c:v>
                </c:pt>
                <c:pt idx="6">
                  <c:v>5.470920110331017</c:v>
                </c:pt>
                <c:pt idx="7">
                  <c:v>0.8885012417895846</c:v>
                </c:pt>
                <c:pt idx="8">
                  <c:v>1.0774888330152277</c:v>
                </c:pt>
                <c:pt idx="9">
                  <c:v>1.4998638343365966</c:v>
                </c:pt>
                <c:pt idx="10">
                  <c:v>2.4297081270369176</c:v>
                </c:pt>
                <c:pt idx="11">
                  <c:v>1.2502310691863954</c:v>
                </c:pt>
                <c:pt idx="12">
                  <c:v>0.887994899298988</c:v>
                </c:pt>
                <c:pt idx="13">
                  <c:v>1.101538339680465</c:v>
                </c:pt>
                <c:pt idx="14">
                  <c:v>1.2787280898464504</c:v>
                </c:pt>
                <c:pt idx="15">
                  <c:v>0.9051099694221951</c:v>
                </c:pt>
                <c:pt idx="16">
                  <c:v>1.7875717188647315</c:v>
                </c:pt>
                <c:pt idx="17">
                  <c:v>2.070006774457137</c:v>
                </c:pt>
                <c:pt idx="18">
                  <c:v>2.062183597171868</c:v>
                </c:pt>
                <c:pt idx="19">
                  <c:v>1.6467630429589672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35a-c780-2e8b-0a45fd98e6e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35a-c780-2e8b-0a45fd98e6e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35a-c780-2e8b-0a45fd98e6e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35a-c780-2e8b-0a45fd98e6e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35a-c780-2e8b-0a45fd98e6e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35a-c780-2e8b-0a45fd98e6e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5a-c780-2e8b-0a45fd98e6e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35a-c780-2e8b-0a45fd98e6e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35a-c780-2e8b-0a45fd98e6e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35a-c780-2e8b-0a45fd98e6e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35a-c780-2e8b-0a45fd98e6e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35a-c780-2e8b-0a45fd98e6e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35a-c780-2e8b-0a45fd98e6e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35a-c780-2e8b-0a45fd98e6e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35a-c780-2e8b-0a45fd98e6e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35a-c780-2e8b-0a45fd98e6e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35a-c780-2e8b-0a45fd98e6e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35a-c780-2e8b-0a45fd98e6e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35a-c780-2e8b-0a45fd98e6e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35a-c780-2e8b-0a45fd98e6e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57.5005130173569</c:v>
                </c:pt>
                <c:pt idx="1">
                  <c:v>53.59959479513287</c:v>
                </c:pt>
                <c:pt idx="2">
                  <c:v>39.809073056288035</c:v>
                </c:pt>
                <c:pt idx="3">
                  <c:v>49.3886341761369</c:v>
                </c:pt>
                <c:pt idx="4">
                  <c:v>38.9503894645454</c:v>
                </c:pt>
                <c:pt idx="5">
                  <c:v>49.22021518068035</c:v>
                </c:pt>
                <c:pt idx="6">
                  <c:v>42.30256601903069</c:v>
                </c:pt>
                <c:pt idx="7">
                  <c:v>58.66552383752044</c:v>
                </c:pt>
                <c:pt idx="8">
                  <c:v>53.57167489317235</c:v>
                </c:pt>
                <c:pt idx="9">
                  <c:v>52.98578958349545</c:v>
                </c:pt>
                <c:pt idx="10">
                  <c:v>31.798131350446162</c:v>
                </c:pt>
                <c:pt idx="11">
                  <c:v>49.4070526775766</c:v>
                </c:pt>
                <c:pt idx="12">
                  <c:v>40.79473754060914</c:v>
                </c:pt>
                <c:pt idx="13">
                  <c:v>48.55351831250344</c:v>
                </c:pt>
                <c:pt idx="14">
                  <c:v>47.6259995142028</c:v>
                </c:pt>
                <c:pt idx="15">
                  <c:v>41.435405870622326</c:v>
                </c:pt>
                <c:pt idx="16">
                  <c:v>48.96839101034114</c:v>
                </c:pt>
                <c:pt idx="17">
                  <c:v>42.03876019589838</c:v>
                </c:pt>
                <c:pt idx="18">
                  <c:v>54.396526994773254</c:v>
                </c:pt>
                <c:pt idx="19">
                  <c:v>63.30223822156812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4ad-54cb-4525-fd523450f68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4ad-54cb-4525-fd523450f68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4ad-54cb-4525-fd523450f68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4ad-54cb-4525-fd523450f68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4ad-54cb-4525-fd523450f68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4ad-54cb-4525-fd523450f68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4ad-54cb-4525-fd523450f68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4ad-54cb-4525-fd523450f68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4ad-54cb-4525-fd523450f68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4ad-54cb-4525-fd523450f68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4ad-54cb-4525-fd523450f68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4ad-54cb-4525-fd523450f68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4ad-54cb-4525-fd523450f68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4ad-54cb-4525-fd523450f68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4ad-54cb-4525-fd523450f68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4ad-54cb-4525-fd523450f68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4ad-54cb-4525-fd523450f68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4ad-54cb-4525-fd523450f68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4ad-54cb-4525-fd523450f68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4ad-54cb-4525-fd523450f68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51.6235085853677</c:v>
                </c:pt>
                <c:pt idx="1">
                  <c:v>36.3585238434671</c:v>
                </c:pt>
                <c:pt idx="2">
                  <c:v>38.38651256267585</c:v>
                </c:pt>
                <c:pt idx="3">
                  <c:v>37.27552785611081</c:v>
                </c:pt>
                <c:pt idx="4">
                  <c:v>44.55234961320079</c:v>
                </c:pt>
                <c:pt idx="5">
                  <c:v>39.86041818585565</c:v>
                </c:pt>
                <c:pt idx="6">
                  <c:v>39.25587055610967</c:v>
                </c:pt>
                <c:pt idx="7">
                  <c:v>34.25496734794331</c:v>
                </c:pt>
                <c:pt idx="8">
                  <c:v>61.14123518853105</c:v>
                </c:pt>
                <c:pt idx="9">
                  <c:v>54.12017139755789</c:v>
                </c:pt>
                <c:pt idx="10">
                  <c:v>27.838468655583895</c:v>
                </c:pt>
                <c:pt idx="11">
                  <c:v>36.11932916542821</c:v>
                </c:pt>
                <c:pt idx="12">
                  <c:v>31.608980091117253</c:v>
                </c:pt>
                <c:pt idx="13">
                  <c:v>50.971111593137834</c:v>
                </c:pt>
                <c:pt idx="14">
                  <c:v>25.301293944661456</c:v>
                </c:pt>
                <c:pt idx="15">
                  <c:v>56.79928856687887</c:v>
                </c:pt>
                <c:pt idx="16">
                  <c:v>53.906501473462534</c:v>
                </c:pt>
                <c:pt idx="17">
                  <c:v>31.91173265654116</c:v>
                </c:pt>
                <c:pt idx="18">
                  <c:v>54.204801119382125</c:v>
                </c:pt>
                <c:pt idx="19">
                  <c:v>56.29593280940472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931-67ca-a89b-b3f72a06c7e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931-67ca-a89b-b3f72a06c7e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931-67ca-a89b-b3f72a06c7e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931-67ca-a89b-b3f72a06c7e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931-67ca-a89b-b3f72a06c7e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931-67ca-a89b-b3f72a06c7e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931-67ca-a89b-b3f72a06c7e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931-67ca-a89b-b3f72a06c7e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931-67ca-a89b-b3f72a06c7e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931-67ca-a89b-b3f72a06c7e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931-67ca-a89b-b3f72a06c7e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931-67ca-a89b-b3f72a06c7e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931-67ca-a89b-b3f72a06c7e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931-67ca-a89b-b3f72a06c7e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931-67ca-a89b-b3f72a06c7e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931-67ca-a89b-b3f72a06c7e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931-67ca-a89b-b3f72a06c7e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931-67ca-a89b-b3f72a06c7e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931-67ca-a89b-b3f72a06c7e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931-67ca-a89b-b3f72a06c7e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51.10784269353972</c:v>
                </c:pt>
                <c:pt idx="1">
                  <c:v>26.844606990516883</c:v>
                </c:pt>
                <c:pt idx="2">
                  <c:v>47.044360621576445</c:v>
                </c:pt>
                <c:pt idx="3">
                  <c:v>54.437733321049784</c:v>
                </c:pt>
                <c:pt idx="4">
                  <c:v>38.20297516062925</c:v>
                </c:pt>
                <c:pt idx="5">
                  <c:v>32.20837227454996</c:v>
                </c:pt>
                <c:pt idx="6">
                  <c:v>41.7200004357147</c:v>
                </c:pt>
                <c:pt idx="7">
                  <c:v>63.871995240619</c:v>
                </c:pt>
                <c:pt idx="8">
                  <c:v>58.11118317933211</c:v>
                </c:pt>
                <c:pt idx="9">
                  <c:v>32.152518510946905</c:v>
                </c:pt>
                <c:pt idx="10">
                  <c:v>51.991784781033004</c:v>
                </c:pt>
                <c:pt idx="11">
                  <c:v>42.40909406466824</c:v>
                </c:pt>
                <c:pt idx="12">
                  <c:v>44.851594652323215</c:v>
                </c:pt>
                <c:pt idx="13">
                  <c:v>33.349320912296335</c:v>
                </c:pt>
                <c:pt idx="14">
                  <c:v>46.28130213950984</c:v>
                </c:pt>
                <c:pt idx="15">
                  <c:v>46.3468317872536</c:v>
                </c:pt>
                <c:pt idx="16">
                  <c:v>53.190561697106546</c:v>
                </c:pt>
                <c:pt idx="17">
                  <c:v>42.255527274362386</c:v>
                </c:pt>
                <c:pt idx="18">
                  <c:v>38.64524014935142</c:v>
                </c:pt>
                <c:pt idx="19">
                  <c:v>51.855284755693084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e6-2b6b-aa61-2d4c118a0ce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6e6-2b6b-aa61-2d4c118a0ce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6e6-2b6b-aa61-2d4c118a0ce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6e6-2b6b-aa61-2d4c118a0ce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6e6-2b6b-aa61-2d4c118a0ce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6e6-2b6b-aa61-2d4c118a0ce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6e6-2b6b-aa61-2d4c118a0ce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6e6-2b6b-aa61-2d4c118a0ce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6e6-2b6b-aa61-2d4c118a0ce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6e6-2b6b-aa61-2d4c118a0ce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6e6-2b6b-aa61-2d4c118a0ce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6e6-2b6b-aa61-2d4c118a0ce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6e6-2b6b-aa61-2d4c118a0ce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6e6-2b6b-aa61-2d4c118a0ce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6e6-2b6b-aa61-2d4c118a0ce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6e6-2b6b-aa61-2d4c118a0ce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6e6-2b6b-aa61-2d4c118a0ce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6e6-2b6b-aa61-2d4c118a0ce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6e6-2b6b-aa61-2d4c118a0ce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6e6-2b6b-aa61-2d4c118a0ce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27.667631838386527</c:v>
                </c:pt>
                <c:pt idx="1">
                  <c:v>33.334209451449894</c:v>
                </c:pt>
                <c:pt idx="2">
                  <c:v>35.86168339687748</c:v>
                </c:pt>
                <c:pt idx="3">
                  <c:v>42.655264624939726</c:v>
                </c:pt>
                <c:pt idx="4">
                  <c:v>49.723882049658634</c:v>
                </c:pt>
                <c:pt idx="5">
                  <c:v>28.40647528031118</c:v>
                </c:pt>
                <c:pt idx="6">
                  <c:v>20.13180785929355</c:v>
                </c:pt>
                <c:pt idx="7">
                  <c:v>26.136626128623913</c:v>
                </c:pt>
                <c:pt idx="8">
                  <c:v>32.88619240849597</c:v>
                </c:pt>
                <c:pt idx="9">
                  <c:v>20.31925830303683</c:v>
                </c:pt>
                <c:pt idx="10">
                  <c:v>21.898313544573302</c:v>
                </c:pt>
                <c:pt idx="11">
                  <c:v>38.5054973761996</c:v>
                </c:pt>
                <c:pt idx="12">
                  <c:v>24.402769109339147</c:v>
                </c:pt>
                <c:pt idx="13">
                  <c:v>35.38436981269748</c:v>
                </c:pt>
                <c:pt idx="14">
                  <c:v>33.33416251246662</c:v>
                </c:pt>
                <c:pt idx="15">
                  <c:v>30.058372225057873</c:v>
                </c:pt>
                <c:pt idx="16">
                  <c:v>24.63387509301547</c:v>
                </c:pt>
                <c:pt idx="17">
                  <c:v>29.404067875174828</c:v>
                </c:pt>
                <c:pt idx="18">
                  <c:v>32.72811398874907</c:v>
                </c:pt>
                <c:pt idx="19">
                  <c:v>47.133667079857986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e89-25f6-e128-9b9a131e6bb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e89-25f6-e128-9b9a131e6bb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e89-25f6-e128-9b9a131e6bb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e89-25f6-e128-9b9a131e6bb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e89-25f6-e128-9b9a131e6bb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e89-25f6-e128-9b9a131e6bb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e89-25f6-e128-9b9a131e6bb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e89-25f6-e128-9b9a131e6bb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e89-25f6-e128-9b9a131e6bb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e89-25f6-e128-9b9a131e6bb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e89-25f6-e128-9b9a131e6bb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e89-25f6-e128-9b9a131e6bb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e89-25f6-e128-9b9a131e6bb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e89-25f6-e128-9b9a131e6bb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e89-25f6-e128-9b9a131e6bb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e89-25f6-e128-9b9a131e6bb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e89-25f6-e128-9b9a131e6bb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e89-25f6-e128-9b9a131e6bb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e89-25f6-e128-9b9a131e6bb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e89-25f6-e128-9b9a131e6bb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43.29908311901281</c:v>
                </c:pt>
                <c:pt idx="1">
                  <c:v>58.02907413285927</c:v>
                </c:pt>
                <c:pt idx="2">
                  <c:v>71.11699946779014</c:v>
                </c:pt>
                <c:pt idx="3">
                  <c:v>52.81548135812606</c:v>
                </c:pt>
                <c:pt idx="4">
                  <c:v>50.56337515015386</c:v>
                </c:pt>
                <c:pt idx="5">
                  <c:v>42.49017374367738</c:v>
                </c:pt>
                <c:pt idx="6">
                  <c:v>53.51731236855071</c:v>
                </c:pt>
                <c:pt idx="7">
                  <c:v>50.023683002775634</c:v>
                </c:pt>
                <c:pt idx="8">
                  <c:v>44.5332657550481</c:v>
                </c:pt>
                <c:pt idx="9">
                  <c:v>61.08234113113313</c:v>
                </c:pt>
                <c:pt idx="10">
                  <c:v>34.80306522241521</c:v>
                </c:pt>
                <c:pt idx="11">
                  <c:v>41.99624879288209</c:v>
                </c:pt>
                <c:pt idx="12">
                  <c:v>51.9421841651314</c:v>
                </c:pt>
                <c:pt idx="13">
                  <c:v>43.2317057996317</c:v>
                </c:pt>
                <c:pt idx="14">
                  <c:v>73.63951862400046</c:v>
                </c:pt>
                <c:pt idx="15">
                  <c:v>67.78816974349594</c:v>
                </c:pt>
                <c:pt idx="16">
                  <c:v>53.20585894271958</c:v>
                </c:pt>
                <c:pt idx="17">
                  <c:v>43.780451463401825</c:v>
                </c:pt>
                <c:pt idx="18">
                  <c:v>46.47227466076751</c:v>
                </c:pt>
                <c:pt idx="19">
                  <c:v>54.95569726532165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5c0-ae43-dfb4-8b846e1689e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5c0-ae43-dfb4-8b846e1689e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5c0-ae43-dfb4-8b846e1689e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5c0-ae43-dfb4-8b846e1689e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5c0-ae43-dfb4-8b846e1689e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5c0-ae43-dfb4-8b846e1689e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5c0-ae43-dfb4-8b846e1689e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5c0-ae43-dfb4-8b846e1689e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5c0-ae43-dfb4-8b846e1689e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5c0-ae43-dfb4-8b846e1689e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5c0-ae43-dfb4-8b846e1689e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5c0-ae43-dfb4-8b846e1689e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5c0-ae43-dfb4-8b846e1689e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5c0-ae43-dfb4-8b846e1689e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5c0-ae43-dfb4-8b846e1689e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5c0-ae43-dfb4-8b846e1689e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5c0-ae43-dfb4-8b846e1689e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5c0-ae43-dfb4-8b846e1689e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5c0-ae43-dfb4-8b846e1689e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5c0-ae43-dfb4-8b846e1689e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55.291338356841976</c:v>
                </c:pt>
                <c:pt idx="1">
                  <c:v>36.6740450961512</c:v>
                </c:pt>
                <c:pt idx="2">
                  <c:v>57.309305388572255</c:v>
                </c:pt>
                <c:pt idx="3">
                  <c:v>61.9030798908942</c:v>
                </c:pt>
                <c:pt idx="4">
                  <c:v>40.96453794325726</c:v>
                </c:pt>
                <c:pt idx="5">
                  <c:v>62.24704046132542</c:v>
                </c:pt>
                <c:pt idx="6">
                  <c:v>52.83115757000792</c:v>
                </c:pt>
                <c:pt idx="7">
                  <c:v>50.78156337925752</c:v>
                </c:pt>
                <c:pt idx="8">
                  <c:v>49.608033189635655</c:v>
                </c:pt>
                <c:pt idx="9">
                  <c:v>61.313170988916134</c:v>
                </c:pt>
                <c:pt idx="10">
                  <c:v>52.12157882384245</c:v>
                </c:pt>
                <c:pt idx="11">
                  <c:v>45.70464772145087</c:v>
                </c:pt>
                <c:pt idx="12">
                  <c:v>25.159003340473358</c:v>
                </c:pt>
                <c:pt idx="13">
                  <c:v>59.563598877898336</c:v>
                </c:pt>
                <c:pt idx="14">
                  <c:v>60.15846188799981</c:v>
                </c:pt>
                <c:pt idx="15">
                  <c:v>33.24839473583331</c:v>
                </c:pt>
                <c:pt idx="16">
                  <c:v>48.11571495026612</c:v>
                </c:pt>
                <c:pt idx="17">
                  <c:v>53.74001249589174</c:v>
                </c:pt>
                <c:pt idx="18">
                  <c:v>47.37678457350409</c:v>
                </c:pt>
                <c:pt idx="19">
                  <c:v>43.50975517036145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aa4-0568-5f90-2a4cc9b217d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aa4-0568-5f90-2a4cc9b217d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a4-0568-5f90-2a4cc9b217d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aa4-0568-5f90-2a4cc9b217d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aa4-0568-5f90-2a4cc9b217d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aa4-0568-5f90-2a4cc9b217d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aa4-0568-5f90-2a4cc9b217d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aa4-0568-5f90-2a4cc9b217d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aa4-0568-5f90-2a4cc9b217d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aa4-0568-5f90-2a4cc9b217d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aa4-0568-5f90-2a4cc9b217d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aa4-0568-5f90-2a4cc9b217d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aa4-0568-5f90-2a4cc9b217d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aa4-0568-5f90-2a4cc9b217d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aa4-0568-5f90-2a4cc9b217d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aa4-0568-5f90-2a4cc9b217d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aa4-0568-5f90-2a4cc9b217d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aa4-0568-5f90-2a4cc9b217d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aa4-0568-5f90-2a4cc9b217d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aa4-0568-5f90-2a4cc9b217d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2.268712013062466</c:v>
                </c:pt>
                <c:pt idx="1">
                  <c:v>7.466666105202389</c:v>
                </c:pt>
                <c:pt idx="2">
                  <c:v>5.090325836278203</c:v>
                </c:pt>
                <c:pt idx="3">
                  <c:v>4.330568874795732</c:v>
                </c:pt>
                <c:pt idx="4">
                  <c:v>1.8124077071211389</c:v>
                </c:pt>
                <c:pt idx="5">
                  <c:v>9.406606565347372</c:v>
                </c:pt>
                <c:pt idx="6">
                  <c:v>8.030998235941613</c:v>
                </c:pt>
                <c:pt idx="7">
                  <c:v>1.5676110432316768</c:v>
                </c:pt>
                <c:pt idx="8">
                  <c:v>2.7433567039397193</c:v>
                </c:pt>
                <c:pt idx="9">
                  <c:v>6.821266582728103</c:v>
                </c:pt>
                <c:pt idx="10">
                  <c:v>4.497627673635741</c:v>
                </c:pt>
                <c:pt idx="11">
                  <c:v>4.106888440085829</c:v>
                </c:pt>
                <c:pt idx="12">
                  <c:v>9.09492761187886</c:v>
                </c:pt>
                <c:pt idx="13">
                  <c:v>7.3337742452812575</c:v>
                </c:pt>
                <c:pt idx="14">
                  <c:v>1.9140670460258888</c:v>
                </c:pt>
                <c:pt idx="15">
                  <c:v>2.7836859343489673</c:v>
                </c:pt>
                <c:pt idx="16">
                  <c:v>5.5985456120947745</c:v>
                </c:pt>
                <c:pt idx="17">
                  <c:v>8.016528484581562</c:v>
                </c:pt>
                <c:pt idx="18">
                  <c:v>3.7984521968846807</c:v>
                </c:pt>
                <c:pt idx="19">
                  <c:v>2.8729227260032406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88.62706083143094</c:v>
                </c:pt>
                <c:pt idx="1">
                  <c:v>87.93327396862192</c:v>
                </c:pt>
                <c:pt idx="2">
                  <c:v>84.5100403719927</c:v>
                </c:pt>
                <c:pt idx="3">
                  <c:v>80.9762628489503</c:v>
                </c:pt>
                <c:pt idx="4">
                  <c:v>80.12924545529279</c:v>
                </c:pt>
                <c:pt idx="5">
                  <c:v>79.3616434921442</c:v>
                </c:pt>
                <c:pt idx="6">
                  <c:v>78.21297559283151</c:v>
                </c:pt>
                <c:pt idx="7">
                  <c:v>78.07417387151877</c:v>
                </c:pt>
                <c:pt idx="8">
                  <c:v>74.4405846431161</c:v>
                </c:pt>
                <c:pt idx="9">
                  <c:v>72.88131108780657</c:v>
                </c:pt>
                <c:pt idx="10">
                  <c:v>72.62113427701102</c:v>
                </c:pt>
                <c:pt idx="11">
                  <c:v>70.96687763908174</c:v>
                </c:pt>
                <c:pt idx="12">
                  <c:v>70.67715390867072</c:v>
                </c:pt>
                <c:pt idx="13">
                  <c:v>66.88000852996451</c:v>
                </c:pt>
                <c:pt idx="14">
                  <c:v>66.72569637139414</c:v>
                </c:pt>
                <c:pt idx="15">
                  <c:v>61.93731307326373</c:v>
                </c:pt>
                <c:pt idx="16">
                  <c:v>60.71941372793228</c:v>
                </c:pt>
                <c:pt idx="17">
                  <c:v>59.77040027702577</c:v>
                </c:pt>
                <c:pt idx="18">
                  <c:v>58.10938146584542</c:v>
                </c:pt>
                <c:pt idx="19">
                  <c:v>57.35904603315578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1d9-6ff2-c83e-16a0c0822c7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1d9-6ff2-c83e-16a0c0822c7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1d9-6ff2-c83e-16a0c0822c7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1d9-6ff2-c83e-16a0c0822c7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1d9-6ff2-c83e-16a0c0822c7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1d9-6ff2-c83e-16a0c0822c7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1d9-6ff2-c83e-16a0c0822c7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1d9-6ff2-c83e-16a0c0822c7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1d9-6ff2-c83e-16a0c0822c7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1d9-6ff2-c83e-16a0c0822c7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1d9-6ff2-c83e-16a0c0822c7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1d9-6ff2-c83e-16a0c0822c7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1d9-6ff2-c83e-16a0c0822c7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1d9-6ff2-c83e-16a0c0822c7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1d9-6ff2-c83e-16a0c0822c7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1d9-6ff2-c83e-16a0c0822c7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1d9-6ff2-c83e-16a0c0822c7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1d9-6ff2-c83e-16a0c0822c7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1d9-6ff2-c83e-16a0c0822c7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1d9-6ff2-c83e-16a0c0822c7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47.73057202005678</c:v>
                </c:pt>
                <c:pt idx="1">
                  <c:v>50.45358391498704</c:v>
                </c:pt>
                <c:pt idx="2">
                  <c:v>48.93414801866732</c:v>
                </c:pt>
                <c:pt idx="3">
                  <c:v>51.188754519941824</c:v>
                </c:pt>
                <c:pt idx="4">
                  <c:v>44.99999988750892</c:v>
                </c:pt>
                <c:pt idx="5">
                  <c:v>45.7326691863914</c:v>
                </c:pt>
                <c:pt idx="6">
                  <c:v>56.23188498147123</c:v>
                </c:pt>
                <c:pt idx="7">
                  <c:v>54.93336154043597</c:v>
                </c:pt>
                <c:pt idx="8">
                  <c:v>40.443312499114604</c:v>
                </c:pt>
                <c:pt idx="9">
                  <c:v>53.01016476581139</c:v>
                </c:pt>
                <c:pt idx="10">
                  <c:v>56.243590788471046</c:v>
                </c:pt>
                <c:pt idx="11">
                  <c:v>58.049108330476095</c:v>
                </c:pt>
                <c:pt idx="12">
                  <c:v>61.0011517259956</c:v>
                </c:pt>
                <c:pt idx="13">
                  <c:v>54.15672023942964</c:v>
                </c:pt>
                <c:pt idx="14">
                  <c:v>43.289400251348965</c:v>
                </c:pt>
                <c:pt idx="15">
                  <c:v>59.358563219059945</c:v>
                </c:pt>
                <c:pt idx="16">
                  <c:v>46.71379700457821</c:v>
                </c:pt>
                <c:pt idx="17">
                  <c:v>48.102606814617765</c:v>
                </c:pt>
                <c:pt idx="18">
                  <c:v>50.2915735447928</c:v>
                </c:pt>
                <c:pt idx="19">
                  <c:v>48.70937923352892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e24-95bf-d55d-7afeeb696ca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e24-95bf-d55d-7afeeb696ca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e24-95bf-d55d-7afeeb696ca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e24-95bf-d55d-7afeeb696ca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e24-95bf-d55d-7afeeb696ca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e24-95bf-d55d-7afeeb696ca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e24-95bf-d55d-7afeeb696ca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e24-95bf-d55d-7afeeb696ca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e24-95bf-d55d-7afeeb696ca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e24-95bf-d55d-7afeeb696ca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e24-95bf-d55d-7afeeb696ca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e24-95bf-d55d-7afeeb696ca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e24-95bf-d55d-7afeeb696ca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e24-95bf-d55d-7afeeb696ca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e24-95bf-d55d-7afeeb696ca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e24-95bf-d55d-7afeeb696ca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e24-95bf-d55d-7afeeb696ca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e24-95bf-d55d-7afeeb696ca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e24-95bf-d55d-7afeeb696ca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e24-95bf-d55d-7afeeb696ca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49.92987611387931</c:v>
                </c:pt>
                <c:pt idx="1">
                  <c:v>57.71013197851139</c:v>
                </c:pt>
                <c:pt idx="2">
                  <c:v>17.74146649550746</c:v>
                </c:pt>
                <c:pt idx="3">
                  <c:v>24.243694657248852</c:v>
                </c:pt>
                <c:pt idx="4">
                  <c:v>26.392842113420095</c:v>
                </c:pt>
                <c:pt idx="5">
                  <c:v>24.488273704691803</c:v>
                </c:pt>
                <c:pt idx="6">
                  <c:v>16.075518449114075</c:v>
                </c:pt>
                <c:pt idx="7">
                  <c:v>34.41180579794376</c:v>
                </c:pt>
                <c:pt idx="8">
                  <c:v>16.523202575181454</c:v>
                </c:pt>
                <c:pt idx="9">
                  <c:v>18.297074446885507</c:v>
                </c:pt>
                <c:pt idx="10">
                  <c:v>23.670104060335838</c:v>
                </c:pt>
                <c:pt idx="11">
                  <c:v>25.474640740906402</c:v>
                </c:pt>
                <c:pt idx="12">
                  <c:v>38.34965613311685</c:v>
                </c:pt>
                <c:pt idx="13">
                  <c:v>26.495679696095642</c:v>
                </c:pt>
                <c:pt idx="14">
                  <c:v>18.35742127377258</c:v>
                </c:pt>
                <c:pt idx="15">
                  <c:v>29.65828656214915</c:v>
                </c:pt>
                <c:pt idx="16">
                  <c:v>30.15050375530391</c:v>
                </c:pt>
                <c:pt idx="17">
                  <c:v>14.65045392797993</c:v>
                </c:pt>
                <c:pt idx="18">
                  <c:v>26.456840975458817</c:v>
                </c:pt>
                <c:pt idx="19">
                  <c:v>30.790808006644777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46-2133-618c-4e74260e2dc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646-2133-618c-4e74260e2dc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646-2133-618c-4e74260e2dc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646-2133-618c-4e74260e2dc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646-2133-618c-4e74260e2dc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646-2133-618c-4e74260e2dc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646-2133-618c-4e74260e2dc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646-2133-618c-4e74260e2dc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646-2133-618c-4e74260e2dc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646-2133-618c-4e74260e2dc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646-2133-618c-4e74260e2dc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646-2133-618c-4e74260e2dc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646-2133-618c-4e74260e2dc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646-2133-618c-4e74260e2dc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646-2133-618c-4e74260e2dc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646-2133-618c-4e74260e2dc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646-2133-618c-4e74260e2dc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646-2133-618c-4e74260e2dc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646-2133-618c-4e74260e2dc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646-2133-618c-4e74260e2dc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1.6188684642420708</c:v>
                </c:pt>
                <c:pt idx="1">
                  <c:v>1.0083793211637753</c:v>
                </c:pt>
                <c:pt idx="2">
                  <c:v>0.5853137076194568</c:v>
                </c:pt>
                <c:pt idx="3">
                  <c:v>1.0349798685442935</c:v>
                </c:pt>
                <c:pt idx="4">
                  <c:v>0.887994899298988</c:v>
                </c:pt>
                <c:pt idx="5">
                  <c:v>1.2099803198316847</c:v>
                </c:pt>
                <c:pt idx="6">
                  <c:v>15.457652989937348</c:v>
                </c:pt>
                <c:pt idx="7">
                  <c:v>5.470920110331017</c:v>
                </c:pt>
                <c:pt idx="8">
                  <c:v>2.070006774457137</c:v>
                </c:pt>
                <c:pt idx="9">
                  <c:v>0.7676537402217586</c:v>
                </c:pt>
                <c:pt idx="10">
                  <c:v>1.9665794693793754</c:v>
                </c:pt>
                <c:pt idx="11">
                  <c:v>0.6806105124577478</c:v>
                </c:pt>
                <c:pt idx="12">
                  <c:v>1.101538339680465</c:v>
                </c:pt>
                <c:pt idx="13">
                  <c:v>2.2688559710515355</c:v>
                </c:pt>
                <c:pt idx="14">
                  <c:v>1.4998638343365966</c:v>
                </c:pt>
                <c:pt idx="15">
                  <c:v>2.254768194126356</c:v>
                </c:pt>
                <c:pt idx="16">
                  <c:v>3.199805297924142</c:v>
                </c:pt>
                <c:pt idx="17">
                  <c:v>25.426491287710512</c:v>
                </c:pt>
                <c:pt idx="18">
                  <c:v>0.8224702669224103</c:v>
                </c:pt>
                <c:pt idx="19">
                  <c:v>6.695237095752467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10-cce7-6f50-ec32d5da8db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10-cce7-6f50-ec32d5da8db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10-cce7-6f50-ec32d5da8db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10-cce7-6f50-ec32d5da8db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610-cce7-6f50-ec32d5da8db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610-cce7-6f50-ec32d5da8db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610-cce7-6f50-ec32d5da8db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610-cce7-6f50-ec32d5da8db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610-cce7-6f50-ec32d5da8db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610-cce7-6f50-ec32d5da8db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610-cce7-6f50-ec32d5da8db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610-cce7-6f50-ec32d5da8db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610-cce7-6f50-ec32d5da8db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610-cce7-6f50-ec32d5da8db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610-cce7-6f50-ec32d5da8db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610-cce7-6f50-ec32d5da8db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610-cce7-6f50-ec32d5da8db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610-cce7-6f50-ec32d5da8db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610-cce7-6f50-ec32d5da8db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610-cce7-6f50-ec32d5da8db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51.016411180410294</c:v>
                </c:pt>
                <c:pt idx="1">
                  <c:v>30.636155405540354</c:v>
                </c:pt>
                <c:pt idx="2">
                  <c:v>45.04384662690923</c:v>
                </c:pt>
                <c:pt idx="3">
                  <c:v>49.22021518068035</c:v>
                </c:pt>
                <c:pt idx="4">
                  <c:v>40.79473754060914</c:v>
                </c:pt>
                <c:pt idx="5">
                  <c:v>44.23264825052296</c:v>
                </c:pt>
                <c:pt idx="6">
                  <c:v>33.77255610696034</c:v>
                </c:pt>
                <c:pt idx="7">
                  <c:v>42.30256601903069</c:v>
                </c:pt>
                <c:pt idx="8">
                  <c:v>42.03876019589838</c:v>
                </c:pt>
                <c:pt idx="9">
                  <c:v>43.17661636573946</c:v>
                </c:pt>
                <c:pt idx="10">
                  <c:v>53.59959479513287</c:v>
                </c:pt>
                <c:pt idx="11">
                  <c:v>49.67026721058183</c:v>
                </c:pt>
                <c:pt idx="12">
                  <c:v>48.55351831250344</c:v>
                </c:pt>
                <c:pt idx="13">
                  <c:v>55.24918385065608</c:v>
                </c:pt>
                <c:pt idx="14">
                  <c:v>52.98578958349545</c:v>
                </c:pt>
                <c:pt idx="15">
                  <c:v>50.94171348380895</c:v>
                </c:pt>
                <c:pt idx="16">
                  <c:v>55.49157474396059</c:v>
                </c:pt>
                <c:pt idx="17">
                  <c:v>48.41461960342855</c:v>
                </c:pt>
                <c:pt idx="18">
                  <c:v>44.02414217940049</c:v>
                </c:pt>
                <c:pt idx="19">
                  <c:v>48.183597635199654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0a-3f9d-66df-f626d290221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60a-3f9d-66df-f626d290221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0a-3f9d-66df-f626d290221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0a-3f9d-66df-f626d290221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0a-3f9d-66df-f626d290221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0a-3f9d-66df-f626d290221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0a-3f9d-66df-f626d290221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0a-3f9d-66df-f626d290221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0a-3f9d-66df-f626d290221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60a-3f9d-66df-f626d290221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60a-3f9d-66df-f626d290221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60a-3f9d-66df-f626d290221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60a-3f9d-66df-f626d290221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60a-3f9d-66df-f626d290221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60a-3f9d-66df-f626d290221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60a-3f9d-66df-f626d290221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60a-3f9d-66df-f626d290221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60a-3f9d-66df-f626d290221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60a-3f9d-66df-f626d290221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60a-3f9d-66df-f626d290221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40.17352364303174</c:v>
                </c:pt>
                <c:pt idx="1">
                  <c:v>29.397573346994943</c:v>
                </c:pt>
                <c:pt idx="2">
                  <c:v>56.30894346167187</c:v>
                </c:pt>
                <c:pt idx="3">
                  <c:v>39.86041818585565</c:v>
                </c:pt>
                <c:pt idx="4">
                  <c:v>31.608980091117253</c:v>
                </c:pt>
                <c:pt idx="5">
                  <c:v>55.29266115111769</c:v>
                </c:pt>
                <c:pt idx="6">
                  <c:v>49.009932364080605</c:v>
                </c:pt>
                <c:pt idx="7">
                  <c:v>39.25587055610967</c:v>
                </c:pt>
                <c:pt idx="8">
                  <c:v>31.91173265654116</c:v>
                </c:pt>
                <c:pt idx="9">
                  <c:v>23.490899735681445</c:v>
                </c:pt>
                <c:pt idx="10">
                  <c:v>36.3585238434671</c:v>
                </c:pt>
                <c:pt idx="11">
                  <c:v>33.3492934773028</c:v>
                </c:pt>
                <c:pt idx="12">
                  <c:v>50.971111593137834</c:v>
                </c:pt>
                <c:pt idx="13">
                  <c:v>44.37113418425934</c:v>
                </c:pt>
                <c:pt idx="14">
                  <c:v>54.12017139755789</c:v>
                </c:pt>
                <c:pt idx="15">
                  <c:v>47.79297608612322</c:v>
                </c:pt>
                <c:pt idx="16">
                  <c:v>41.76520550656127</c:v>
                </c:pt>
                <c:pt idx="17">
                  <c:v>35.64734963726838</c:v>
                </c:pt>
                <c:pt idx="18">
                  <c:v>35.89243290451579</c:v>
                </c:pt>
                <c:pt idx="19">
                  <c:v>35.73152637371214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919-df75-c5b7-2a81dae8b5b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919-df75-c5b7-2a81dae8b5b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919-df75-c5b7-2a81dae8b5b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919-df75-c5b7-2a81dae8b5b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919-df75-c5b7-2a81dae8b5b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919-df75-c5b7-2a81dae8b5b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919-df75-c5b7-2a81dae8b5b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919-df75-c5b7-2a81dae8b5b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919-df75-c5b7-2a81dae8b5b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919-df75-c5b7-2a81dae8b5b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919-df75-c5b7-2a81dae8b5b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919-df75-c5b7-2a81dae8b5b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919-df75-c5b7-2a81dae8b5b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919-df75-c5b7-2a81dae8b5b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919-df75-c5b7-2a81dae8b5b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919-df75-c5b7-2a81dae8b5b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919-df75-c5b7-2a81dae8b5b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919-df75-c5b7-2a81dae8b5b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919-df75-c5b7-2a81dae8b5b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919-df75-c5b7-2a81dae8b5b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9.557158215142858</c:v>
                </c:pt>
                <c:pt idx="1">
                  <c:v>34.111208279295944</c:v>
                </c:pt>
                <c:pt idx="2">
                  <c:v>42.494110058765784</c:v>
                </c:pt>
                <c:pt idx="3">
                  <c:v>32.20837227454996</c:v>
                </c:pt>
                <c:pt idx="4">
                  <c:v>44.851594652323215</c:v>
                </c:pt>
                <c:pt idx="5">
                  <c:v>46.715263860639446</c:v>
                </c:pt>
                <c:pt idx="6">
                  <c:v>53.5583514385328</c:v>
                </c:pt>
                <c:pt idx="7">
                  <c:v>41.7200004357147</c:v>
                </c:pt>
                <c:pt idx="8">
                  <c:v>42.255527274362386</c:v>
                </c:pt>
                <c:pt idx="9">
                  <c:v>34.63923604356442</c:v>
                </c:pt>
                <c:pt idx="10">
                  <c:v>26.844606990516883</c:v>
                </c:pt>
                <c:pt idx="11">
                  <c:v>40.41376409107068</c:v>
                </c:pt>
                <c:pt idx="12">
                  <c:v>33.349320912296335</c:v>
                </c:pt>
                <c:pt idx="13">
                  <c:v>50.34291267475928</c:v>
                </c:pt>
                <c:pt idx="14">
                  <c:v>32.152518510946905</c:v>
                </c:pt>
                <c:pt idx="15">
                  <c:v>37.15732683429178</c:v>
                </c:pt>
                <c:pt idx="16">
                  <c:v>43.2791146558656</c:v>
                </c:pt>
                <c:pt idx="17">
                  <c:v>37.947235250004994</c:v>
                </c:pt>
                <c:pt idx="18">
                  <c:v>32.982926765914776</c:v>
                </c:pt>
                <c:pt idx="19">
                  <c:v>67.25606919194564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d90-b5f1-3c77-9c7ab11b1b5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d90-b5f1-3c77-9c7ab11b1b5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d90-b5f1-3c77-9c7ab11b1b5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d90-b5f1-3c77-9c7ab11b1b5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d90-b5f1-3c77-9c7ab11b1b5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d90-b5f1-3c77-9c7ab11b1b5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d90-b5f1-3c77-9c7ab11b1b5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d90-b5f1-3c77-9c7ab11b1b5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d90-b5f1-3c77-9c7ab11b1b5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d90-b5f1-3c77-9c7ab11b1b5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d90-b5f1-3c77-9c7ab11b1b5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d90-b5f1-3c77-9c7ab11b1b5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d90-b5f1-3c77-9c7ab11b1b5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d90-b5f1-3c77-9c7ab11b1b5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d90-b5f1-3c77-9c7ab11b1b5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d90-b5f1-3c77-9c7ab11b1b5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d90-b5f1-3c77-9c7ab11b1b5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d90-b5f1-3c77-9c7ab11b1b5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d90-b5f1-3c77-9c7ab11b1b5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d90-b5f1-3c77-9c7ab11b1b5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56.24436179971337</c:v>
                </c:pt>
                <c:pt idx="1">
                  <c:v>19.182625112622386</c:v>
                </c:pt>
                <c:pt idx="2">
                  <c:v>27.117600515771006</c:v>
                </c:pt>
                <c:pt idx="3">
                  <c:v>28.40647528031118</c:v>
                </c:pt>
                <c:pt idx="4">
                  <c:v>24.402769109339147</c:v>
                </c:pt>
                <c:pt idx="5">
                  <c:v>28.14122662035503</c:v>
                </c:pt>
                <c:pt idx="6">
                  <c:v>29.221632587131452</c:v>
                </c:pt>
                <c:pt idx="7">
                  <c:v>20.13180785929355</c:v>
                </c:pt>
                <c:pt idx="8">
                  <c:v>29.404067875174828</c:v>
                </c:pt>
                <c:pt idx="9">
                  <c:v>41.41211627985942</c:v>
                </c:pt>
                <c:pt idx="10">
                  <c:v>33.334209451449894</c:v>
                </c:pt>
                <c:pt idx="11">
                  <c:v>31.452250255476475</c:v>
                </c:pt>
                <c:pt idx="12">
                  <c:v>35.38436981269748</c:v>
                </c:pt>
                <c:pt idx="13">
                  <c:v>30.23895803409406</c:v>
                </c:pt>
                <c:pt idx="14">
                  <c:v>20.31925830303683</c:v>
                </c:pt>
                <c:pt idx="15">
                  <c:v>34.85235517283965</c:v>
                </c:pt>
                <c:pt idx="16">
                  <c:v>35.90927162038143</c:v>
                </c:pt>
                <c:pt idx="17">
                  <c:v>36.59141669850465</c:v>
                </c:pt>
                <c:pt idx="18">
                  <c:v>42.87947547453093</c:v>
                </c:pt>
                <c:pt idx="19">
                  <c:v>55.5594107455046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37-c203-a7b2-96da2c3732b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37-c203-a7b2-96da2c3732b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37-c203-a7b2-96da2c3732b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b37-c203-a7b2-96da2c3732b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37-c203-a7b2-96da2c3732b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b37-c203-a7b2-96da2c3732b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37-c203-a7b2-96da2c3732b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b37-c203-a7b2-96da2c3732b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37-c203-a7b2-96da2c3732b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b37-c203-a7b2-96da2c3732b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b37-c203-a7b2-96da2c3732b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b37-c203-a7b2-96da2c3732b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b37-c203-a7b2-96da2c3732b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b37-c203-a7b2-96da2c3732b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b37-c203-a7b2-96da2c3732b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b37-c203-a7b2-96da2c3732b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b37-c203-a7b2-96da2c3732b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b37-c203-a7b2-96da2c3732b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b37-c203-a7b2-96da2c3732b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b37-c203-a7b2-96da2c3732b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57.98216617179628</c:v>
                </c:pt>
                <c:pt idx="1">
                  <c:v>59.98951555067151</c:v>
                </c:pt>
                <c:pt idx="2">
                  <c:v>75.50021880745649</c:v>
                </c:pt>
                <c:pt idx="3">
                  <c:v>42.49017374367738</c:v>
                </c:pt>
                <c:pt idx="4">
                  <c:v>51.9421841651314</c:v>
                </c:pt>
                <c:pt idx="5">
                  <c:v>41.374102872424565</c:v>
                </c:pt>
                <c:pt idx="6">
                  <c:v>46.126595622452726</c:v>
                </c:pt>
                <c:pt idx="7">
                  <c:v>53.51731236855071</c:v>
                </c:pt>
                <c:pt idx="8">
                  <c:v>43.780451463401825</c:v>
                </c:pt>
                <c:pt idx="9">
                  <c:v>28.30737375862544</c:v>
                </c:pt>
                <c:pt idx="10">
                  <c:v>58.02907413285927</c:v>
                </c:pt>
                <c:pt idx="11">
                  <c:v>40.76960785515044</c:v>
                </c:pt>
                <c:pt idx="12">
                  <c:v>43.2317057996317</c:v>
                </c:pt>
                <c:pt idx="13">
                  <c:v>51.84359642440335</c:v>
                </c:pt>
                <c:pt idx="14">
                  <c:v>61.08234113113313</c:v>
                </c:pt>
                <c:pt idx="15">
                  <c:v>31.100209860417042</c:v>
                </c:pt>
                <c:pt idx="16">
                  <c:v>66.60361198957338</c:v>
                </c:pt>
                <c:pt idx="17">
                  <c:v>59.853368233394214</c:v>
                </c:pt>
                <c:pt idx="18">
                  <c:v>93.67206174541978</c:v>
                </c:pt>
                <c:pt idx="19">
                  <c:v>41.977095433588836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dcf-fa92-8447-1fcc70e2984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dcf-fa92-8447-1fcc70e2984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dcf-fa92-8447-1fcc70e2984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dcf-fa92-8447-1fcc70e2984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dcf-fa92-8447-1fcc70e2984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dcf-fa92-8447-1fcc70e2984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dcf-fa92-8447-1fcc70e2984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dcf-fa92-8447-1fcc70e2984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dcf-fa92-8447-1fcc70e2984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dcf-fa92-8447-1fcc70e2984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dcf-fa92-8447-1fcc70e2984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dcf-fa92-8447-1fcc70e2984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dcf-fa92-8447-1fcc70e2984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dcf-fa92-8447-1fcc70e2984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dcf-fa92-8447-1fcc70e2984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dcf-fa92-8447-1fcc70e2984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dcf-fa92-8447-1fcc70e2984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dcf-fa92-8447-1fcc70e2984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dcf-fa92-8447-1fcc70e2984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dcf-fa92-8447-1fcc70e2984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54.77391123989746</c:v>
                </c:pt>
                <c:pt idx="1">
                  <c:v>34.38316847294205</c:v>
                </c:pt>
                <c:pt idx="2">
                  <c:v>48.11545828577475</c:v>
                </c:pt>
                <c:pt idx="3">
                  <c:v>62.24704046132542</c:v>
                </c:pt>
                <c:pt idx="4">
                  <c:v>25.159003340473358</c:v>
                </c:pt>
                <c:pt idx="5">
                  <c:v>65.06278963337834</c:v>
                </c:pt>
                <c:pt idx="6">
                  <c:v>65.99063473102791</c:v>
                </c:pt>
                <c:pt idx="7">
                  <c:v>52.83115757000792</c:v>
                </c:pt>
                <c:pt idx="8">
                  <c:v>53.74001249589174</c:v>
                </c:pt>
                <c:pt idx="9">
                  <c:v>53.86830932319865</c:v>
                </c:pt>
                <c:pt idx="10">
                  <c:v>36.6740450961512</c:v>
                </c:pt>
                <c:pt idx="11">
                  <c:v>49.8698484920471</c:v>
                </c:pt>
                <c:pt idx="12">
                  <c:v>59.563598877898336</c:v>
                </c:pt>
                <c:pt idx="13">
                  <c:v>66.66277882900286</c:v>
                </c:pt>
                <c:pt idx="14">
                  <c:v>61.313170988916134</c:v>
                </c:pt>
                <c:pt idx="15">
                  <c:v>46.770373738422954</c:v>
                </c:pt>
                <c:pt idx="16">
                  <c:v>31.803138539981763</c:v>
                </c:pt>
                <c:pt idx="17">
                  <c:v>61.74101227819424</c:v>
                </c:pt>
                <c:pt idx="18">
                  <c:v>57.072364989419754</c:v>
                </c:pt>
                <c:pt idx="19">
                  <c:v>46.06156341245222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62-c8b2-e1d7-900ac7b2a91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862-c8b2-e1d7-900ac7b2a91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862-c8b2-e1d7-900ac7b2a91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862-c8b2-e1d7-900ac7b2a91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862-c8b2-e1d7-900ac7b2a91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862-c8b2-e1d7-900ac7b2a91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862-c8b2-e1d7-900ac7b2a91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862-c8b2-e1d7-900ac7b2a91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862-c8b2-e1d7-900ac7b2a91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862-c8b2-e1d7-900ac7b2a91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862-c8b2-e1d7-900ac7b2a91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862-c8b2-e1d7-900ac7b2a91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862-c8b2-e1d7-900ac7b2a91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862-c8b2-e1d7-900ac7b2a91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862-c8b2-e1d7-900ac7b2a91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862-c8b2-e1d7-900ac7b2a91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862-c8b2-e1d7-900ac7b2a91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862-c8b2-e1d7-900ac7b2a91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862-c8b2-e1d7-900ac7b2a91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862-c8b2-e1d7-900ac7b2a91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11.02806607686307</c:v>
                </c:pt>
                <c:pt idx="1">
                  <c:v>48.25816886469834</c:v>
                </c:pt>
                <c:pt idx="2">
                  <c:v>49.30068877874649</c:v>
                </c:pt>
                <c:pt idx="3">
                  <c:v>79.3616434921442</c:v>
                </c:pt>
                <c:pt idx="4">
                  <c:v>70.67715390867072</c:v>
                </c:pt>
                <c:pt idx="5">
                  <c:v>32.57062569315226</c:v>
                </c:pt>
                <c:pt idx="6">
                  <c:v>26.806689833055902</c:v>
                </c:pt>
                <c:pt idx="7">
                  <c:v>78.21297559283151</c:v>
                </c:pt>
                <c:pt idx="8">
                  <c:v>59.77040027702577</c:v>
                </c:pt>
                <c:pt idx="9">
                  <c:v>20.821902458864482</c:v>
                </c:pt>
                <c:pt idx="10">
                  <c:v>87.93327396862192</c:v>
                </c:pt>
                <c:pt idx="11">
                  <c:v>40.85495356854681</c:v>
                </c:pt>
                <c:pt idx="12">
                  <c:v>66.88000852996451</c:v>
                </c:pt>
                <c:pt idx="13">
                  <c:v>44.35320345987578</c:v>
                </c:pt>
                <c:pt idx="14">
                  <c:v>72.88131108780657</c:v>
                </c:pt>
                <c:pt idx="15">
                  <c:v>51.86389617000225</c:v>
                </c:pt>
                <c:pt idx="16">
                  <c:v>50.49422442400587</c:v>
                </c:pt>
                <c:pt idx="17">
                  <c:v>33.71845656396795</c:v>
                </c:pt>
                <c:pt idx="18">
                  <c:v>50.78296308870693</c:v>
                </c:pt>
                <c:pt idx="19">
                  <c:v>51.10042043283202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66.61257989874575</c:v>
                </c:pt>
                <c:pt idx="1">
                  <c:v>38.20009647015565</c:v>
                </c:pt>
                <c:pt idx="2">
                  <c:v>10.460723562338933</c:v>
                </c:pt>
                <c:pt idx="3">
                  <c:v>9.406606565347372</c:v>
                </c:pt>
                <c:pt idx="4">
                  <c:v>9.09492761187886</c:v>
                </c:pt>
                <c:pt idx="5">
                  <c:v>8.956167048761255</c:v>
                </c:pt>
                <c:pt idx="6">
                  <c:v>8.919893534511536</c:v>
                </c:pt>
                <c:pt idx="7">
                  <c:v>8.030998235941613</c:v>
                </c:pt>
                <c:pt idx="8">
                  <c:v>8.016528484581562</c:v>
                </c:pt>
                <c:pt idx="9">
                  <c:v>7.9447947048677126</c:v>
                </c:pt>
                <c:pt idx="10">
                  <c:v>7.466666105202389</c:v>
                </c:pt>
                <c:pt idx="11">
                  <c:v>7.348445179192039</c:v>
                </c:pt>
                <c:pt idx="12">
                  <c:v>7.3337742452812575</c:v>
                </c:pt>
                <c:pt idx="13">
                  <c:v>7.172365448105838</c:v>
                </c:pt>
                <c:pt idx="14">
                  <c:v>6.821266582728103</c:v>
                </c:pt>
                <c:pt idx="15">
                  <c:v>6.396373080196291</c:v>
                </c:pt>
                <c:pt idx="16">
                  <c:v>6.312901178242534</c:v>
                </c:pt>
                <c:pt idx="17">
                  <c:v>5.981323060334289</c:v>
                </c:pt>
                <c:pt idx="18">
                  <c:v>5.97191012230853</c:v>
                </c:pt>
                <c:pt idx="19">
                  <c:v>5.954485720245749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285</Slides>
  <Notes>285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285</vt:i4>
      </vt:variant>
    </vt:vector>
  </HeadingPairs>
  <TitlesOfParts>
    <vt:vector size="28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2021-10-31T06:00:28Z</dcterms:created>
  <dcterms:modified xsi:type="dcterms:W3CDTF">2021-10-31T06:00:28Z</dcterms:modified>
</cp:coreProperties>
</file>